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6"/>
  </p:notesMasterIdLst>
  <p:sldIdLst>
    <p:sldId id="258"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Tahoma" panose="020B0604030504040204" pitchFamily="34" charset="0"/>
      <p:regular r:id="rId11"/>
      <p:bold r:id="rId12"/>
    </p:embeddedFont>
  </p:embeddedFontLst>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1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C2"/>
    <a:srgbClr val="9BC879"/>
    <a:srgbClr val="1FB099"/>
    <a:srgbClr val="EA5892"/>
    <a:srgbClr val="FED802"/>
    <a:srgbClr val="8BADDC"/>
    <a:srgbClr val="888B8D"/>
    <a:srgbClr val="EA5893"/>
    <a:srgbClr val="00AACD"/>
    <a:srgbClr val="CD58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6" autoAdjust="0"/>
    <p:restoredTop sz="94694"/>
  </p:normalViewPr>
  <p:slideViewPr>
    <p:cSldViewPr snapToGrid="0" snapToObjects="1" showGuides="1">
      <p:cViewPr varScale="1">
        <p:scale>
          <a:sx n="251" d="100"/>
          <a:sy n="251" d="100"/>
        </p:scale>
        <p:origin x="240" y="522"/>
      </p:cViewPr>
      <p:guideLst>
        <p:guide orient="horz" pos="2160"/>
        <p:guide pos="3840"/>
        <p:guide orient="horz" pos="4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tx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206444183848973E-2"/>
          <c:y val="2.5224786213845555E-2"/>
          <c:w val="0.9168433983226576"/>
          <c:h val="0.80633515420983271"/>
        </c:manualLayout>
      </c:layout>
      <c:barChart>
        <c:barDir val="col"/>
        <c:grouping val="clustered"/>
        <c:varyColors val="0"/>
        <c:ser>
          <c:idx val="0"/>
          <c:order val="0"/>
          <c:tx>
            <c:strRef>
              <c:f>Sheet1!$B$1</c:f>
              <c:strCache>
                <c:ptCount val="1"/>
                <c:pt idx="0">
                  <c:v>Series 1</c:v>
                </c:pt>
              </c:strCache>
            </c:strRef>
          </c:tx>
          <c:spPr>
            <a:solidFill>
              <a:srgbClr val="00B050"/>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979-0C4E-9B9A-68617876F50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979-0C4E-9B9A-68617876F50F}"/>
            </c:ext>
          </c:extLst>
        </c:ser>
        <c:ser>
          <c:idx val="2"/>
          <c:order val="2"/>
          <c:tx>
            <c:strRef>
              <c:f>Sheet1!$D$1</c:f>
              <c:strCache>
                <c:ptCount val="1"/>
                <c:pt idx="0">
                  <c:v>Series 3</c:v>
                </c:pt>
              </c:strCache>
            </c:strRef>
          </c:tx>
          <c:spPr>
            <a:solidFill>
              <a:srgbClr val="9BC879"/>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979-0C4E-9B9A-68617876F50F}"/>
            </c:ext>
          </c:extLst>
        </c:ser>
        <c:dLbls>
          <c:showLegendKey val="0"/>
          <c:showVal val="0"/>
          <c:showCatName val="0"/>
          <c:showSerName val="0"/>
          <c:showPercent val="0"/>
          <c:showBubbleSize val="0"/>
        </c:dLbls>
        <c:gapWidth val="219"/>
        <c:overlap val="-27"/>
        <c:axId val="1933874399"/>
        <c:axId val="1932068463"/>
      </c:barChart>
      <c:catAx>
        <c:axId val="1933874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1"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2068463"/>
        <c:crosses val="autoZero"/>
        <c:auto val="1"/>
        <c:lblAlgn val="ctr"/>
        <c:lblOffset val="100"/>
        <c:noMultiLvlLbl val="0"/>
      </c:catAx>
      <c:valAx>
        <c:axId val="1932068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65000"/>
                  </a:schemeClr>
                </a:solidFill>
                <a:latin typeface="Tahoma" panose="020B0604030504040204" pitchFamily="34" charset="0"/>
                <a:ea typeface="Tahoma" panose="020B0604030504040204" pitchFamily="34" charset="0"/>
                <a:cs typeface="Tahoma" panose="020B0604030504040204" pitchFamily="34" charset="0"/>
              </a:defRPr>
            </a:pPr>
            <a:endParaRPr lang="fi-FI"/>
          </a:p>
        </c:txPr>
        <c:crossAx val="1933874399"/>
        <c:crosses val="autoZero"/>
        <c:crossBetween val="between"/>
      </c:valAx>
      <c:spPr>
        <a:noFill/>
        <a:ln>
          <a:noFill/>
        </a:ln>
        <a:effectLst/>
      </c:spPr>
    </c:plotArea>
    <c:legend>
      <c:legendPos val="b"/>
      <c:layout>
        <c:manualLayout>
          <c:xMode val="edge"/>
          <c:yMode val="edge"/>
          <c:x val="0.26672210873543228"/>
          <c:y val="0.92910021714117252"/>
          <c:w val="0.46655578252913543"/>
          <c:h val="7.0899782858827434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ahoma" panose="020B0604030504040204" pitchFamily="34" charset="0"/>
              <a:ea typeface="Tahoma" panose="020B0604030504040204" pitchFamily="34" charset="0"/>
              <a:cs typeface="Tahoma" panose="020B0604030504040204" pitchFamily="34" charset="0"/>
            </a:defRPr>
          </a:pPr>
          <a:endParaRPr lang="fi-FI"/>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i-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6D9903-BCE9-614E-9499-C3D04D602376}" type="datetimeFigureOut">
              <a:rPr lang="fi-FI" smtClean="0"/>
              <a:t>17.9.2020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A83A8-81BA-D840-861D-978899CBE2A8}" type="slidenum">
              <a:rPr lang="fi-FI" smtClean="0"/>
              <a:t>‹#›</a:t>
            </a:fld>
            <a:endParaRPr lang="fi-FI"/>
          </a:p>
        </p:txBody>
      </p:sp>
    </p:spTree>
    <p:extLst>
      <p:ext uri="{BB962C8B-B14F-4D97-AF65-F5344CB8AC3E}">
        <p14:creationId xmlns:p14="http://schemas.microsoft.com/office/powerpoint/2010/main" val="293490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1"/>
            <a:ext cx="12192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pic>
        <p:nvPicPr>
          <p:cNvPr id="8" name="Picture 7">
            <a:extLst>
              <a:ext uri="{FF2B5EF4-FFF2-40B4-BE49-F238E27FC236}">
                <a16:creationId xmlns:a16="http://schemas.microsoft.com/office/drawing/2014/main" id="{BDACAF7B-3C8C-F349-85F4-65988E84641C}"/>
              </a:ext>
            </a:extLst>
          </p:cNvPr>
          <p:cNvPicPr>
            <a:picLocks noChangeAspect="1"/>
          </p:cNvPicPr>
          <p:nvPr userDrawn="1"/>
        </p:nvPicPr>
        <p:blipFill>
          <a:blip r:embed="rId2"/>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214381888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4177139997"/>
      </p:ext>
    </p:extLst>
  </p:cSld>
  <p:clrMapOvr>
    <a:masterClrMapping/>
  </p:clrMapOvr>
  <p:transition spd="slow">
    <p:push dir="u"/>
  </p:transition>
  <p:extLst>
    <p:ext uri="{DCECCB84-F9BA-43D5-87BE-67443E8EF086}">
      <p15:sldGuideLst xmlns:p15="http://schemas.microsoft.com/office/powerpoint/2012/main">
        <p15:guide id="1" orient="horz" pos="1185" userDrawn="1">
          <p15:clr>
            <a:srgbClr val="FBAE40"/>
          </p15:clr>
        </p15:guide>
        <p15:guide id="2" pos="3727" userDrawn="1">
          <p15:clr>
            <a:srgbClr val="FBAE40"/>
          </p15:clr>
        </p15:guide>
        <p15:guide id="3" pos="395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959950551"/>
      </p:ext>
    </p:extLst>
  </p:cSld>
  <p:clrMapOvr>
    <a:masterClrMapping/>
  </p:clrMapOvr>
  <p:transition spd="slow">
    <p:push dir="u"/>
  </p:transition>
  <p:extLst>
    <p:ext uri="{DCECCB84-F9BA-43D5-87BE-67443E8EF086}">
      <p15:sldGuideLst xmlns:p15="http://schemas.microsoft.com/office/powerpoint/2012/main">
        <p15:guide id="1" orient="horz" pos="2160" userDrawn="1">
          <p15:clr>
            <a:srgbClr val="FBAE40"/>
          </p15:clr>
        </p15:guide>
        <p15:guide id="2" orient="horz" pos="118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Head+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CEE2A9-C873-3E47-96ED-FE2EE199E22E}"/>
              </a:ext>
            </a:extLst>
          </p:cNvPr>
          <p:cNvPicPr>
            <a:picLocks noChangeAspect="1"/>
          </p:cNvPicPr>
          <p:nvPr userDrawn="1"/>
        </p:nvPicPr>
        <p:blipFill>
          <a:blip r:embed="rId2"/>
          <a:stretch>
            <a:fillRect/>
          </a:stretch>
        </p:blipFill>
        <p:spPr>
          <a:xfrm>
            <a:off x="9780918" y="6220174"/>
            <a:ext cx="1264941" cy="403200"/>
          </a:xfrm>
          <a:prstGeom prst="rect">
            <a:avLst/>
          </a:prstGeom>
        </p:spPr>
      </p:pic>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lvl1pPr>
              <a:defRPr>
                <a:solidFill>
                  <a:schemeClr val="tx2">
                    <a:lumMod val="20000"/>
                    <a:lumOff val="80000"/>
                  </a:schemeClr>
                </a:solidFill>
              </a:defRPr>
            </a:lvl1pPr>
          </a:lstStyle>
          <a:p>
            <a:fld id="{5F05A350-DA65-314C-AF3B-C5972F92B98B}" type="slidenum">
              <a:rPr lang="fi-FI" smtClean="0"/>
              <a:pPr/>
              <a:t>‹#›</a:t>
            </a:fld>
            <a:endParaRPr lang="fi-FI" dirty="0"/>
          </a:p>
        </p:txBody>
      </p:sp>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32508771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4704251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3269589139"/>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6778297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42635409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37612982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1568296150"/>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31258795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674D0AFD-06E3-AC43-804A-F57A77E8D341}"/>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C4D1921B-AA64-6940-9206-AC90B063508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B1EC9D17-1E31-F748-873A-06A788A11BE2}"/>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8326984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270980418"/>
      </p:ext>
    </p:extLst>
  </p:cSld>
  <p:clrMapOvr>
    <a:masterClrMapping/>
  </p:clrMapOvr>
  <p:transition spd="slow">
    <p:push dir="u"/>
  </p:transition>
  <p:extLst>
    <p:ext uri="{DCECCB84-F9BA-43D5-87BE-67443E8EF086}">
      <p15:sldGuideLst xmlns:p15="http://schemas.microsoft.com/office/powerpoint/2012/main">
        <p15:guide id="1" pos="3953" userDrawn="1">
          <p15:clr>
            <a:srgbClr val="FBAE40"/>
          </p15:clr>
        </p15:guide>
        <p15:guide id="2" pos="3727"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383445394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1620626333"/>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C9748C-62D4-8E4D-BB17-A87417DFE0E2}"/>
              </a:ext>
            </a:extLst>
          </p:cNvPr>
          <p:cNvPicPr>
            <a:picLocks noChangeAspect="1"/>
          </p:cNvPicPr>
          <p:nvPr userDrawn="1"/>
        </p:nvPicPr>
        <p:blipFill>
          <a:blip r:embed="rId2"/>
          <a:stretch>
            <a:fillRect/>
          </a:stretch>
        </p:blipFill>
        <p:spPr>
          <a:xfrm>
            <a:off x="1552480" y="1983112"/>
            <a:ext cx="9087040" cy="2891776"/>
          </a:xfrm>
          <a:prstGeom prst="rect">
            <a:avLst/>
          </a:prstGeom>
        </p:spPr>
      </p:pic>
    </p:spTree>
    <p:extLst>
      <p:ext uri="{BB962C8B-B14F-4D97-AF65-F5344CB8AC3E}">
        <p14:creationId xmlns:p14="http://schemas.microsoft.com/office/powerpoint/2010/main" val="2295582637"/>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8A28-B9D4-D840-92EF-DA180630A66D}"/>
              </a:ext>
            </a:extLst>
          </p:cNvPr>
          <p:cNvSpPr/>
          <p:nvPr userDrawn="1"/>
        </p:nvSpPr>
        <p:spPr>
          <a:xfrm>
            <a:off x="0" y="0"/>
            <a:ext cx="12192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solidFill>
                <a:srgbClr val="0079C2"/>
              </a:solidFill>
              <a:latin typeface="Tahoma" panose="020B0604030504040204" pitchFamily="34" charset="0"/>
            </a:endParaRPr>
          </a:p>
        </p:txBody>
      </p:sp>
      <p:pic>
        <p:nvPicPr>
          <p:cNvPr id="5" name="Picture 4">
            <a:extLst>
              <a:ext uri="{FF2B5EF4-FFF2-40B4-BE49-F238E27FC236}">
                <a16:creationId xmlns:a16="http://schemas.microsoft.com/office/drawing/2014/main" id="{E2E61B98-8EB9-D844-B4AF-71A351423A75}"/>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D110BDB3-BDE2-234D-8750-9AEAC028E66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7" name="Text Placeholder 6">
            <a:extLst>
              <a:ext uri="{FF2B5EF4-FFF2-40B4-BE49-F238E27FC236}">
                <a16:creationId xmlns:a16="http://schemas.microsoft.com/office/drawing/2014/main" id="{CE4BD100-B2C4-7C43-B6A8-3687509DF071}"/>
              </a:ext>
            </a:extLst>
          </p:cNvPr>
          <p:cNvSpPr>
            <a:spLocks noGrp="1"/>
          </p:cNvSpPr>
          <p:nvPr>
            <p:ph type="body" sz="quarter" idx="11" hasCustomPrompt="1"/>
          </p:nvPr>
        </p:nvSpPr>
        <p:spPr>
          <a:xfrm>
            <a:off x="623888" y="584200"/>
            <a:ext cx="11052175" cy="2844800"/>
          </a:xfrm>
          <a:prstGeom prst="rect">
            <a:avLst/>
          </a:prstGeom>
        </p:spPr>
        <p:txBody>
          <a:bodyPr/>
          <a:lstStyle>
            <a:lvl1pPr marL="0" indent="0">
              <a:buNone/>
              <a:defRPr sz="60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1" i="0">
                <a:latin typeface="Tahoma" panose="020B0604030504040204" pitchFamily="34" charset="0"/>
                <a:ea typeface="Tahoma" panose="020B0604030504040204" pitchFamily="34" charset="0"/>
                <a:cs typeface="Tahoma" panose="020B0604030504040204" pitchFamily="34" charset="0"/>
              </a:defRPr>
            </a:lvl2pPr>
            <a:lvl3pPr marL="914400" indent="0">
              <a:buNone/>
              <a:defRPr b="1" i="0">
                <a:latin typeface="Tahoma" panose="020B0604030504040204" pitchFamily="34" charset="0"/>
                <a:ea typeface="Tahoma" panose="020B0604030504040204" pitchFamily="34" charset="0"/>
                <a:cs typeface="Tahoma" panose="020B0604030504040204" pitchFamily="34" charset="0"/>
              </a:defRPr>
            </a:lvl3pPr>
            <a:lvl4pPr marL="1371600" indent="0">
              <a:buNone/>
              <a:defRPr b="1" i="0">
                <a:latin typeface="Tahoma" panose="020B0604030504040204" pitchFamily="34" charset="0"/>
                <a:ea typeface="Tahoma" panose="020B0604030504040204" pitchFamily="34" charset="0"/>
                <a:cs typeface="Tahoma" panose="020B0604030504040204" pitchFamily="34" charset="0"/>
              </a:defRPr>
            </a:lvl4pPr>
            <a:lvl5pPr marL="1828800" indent="0">
              <a:buNone/>
              <a:defRPr b="1"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Title</a:t>
            </a:r>
            <a:endParaRPr lang="fi-FI" dirty="0"/>
          </a:p>
          <a:p>
            <a:pPr lvl="0"/>
            <a:r>
              <a:rPr lang="fi-FI" dirty="0" err="1"/>
              <a:t>title</a:t>
            </a:r>
            <a:endParaRPr lang="fi-FI" dirty="0"/>
          </a:p>
          <a:p>
            <a:pPr lvl="0"/>
            <a:r>
              <a:rPr lang="fi-FI" dirty="0" err="1"/>
              <a:t>title</a:t>
            </a:r>
            <a:r>
              <a:rPr lang="fi-FI" dirty="0"/>
              <a:t> </a:t>
            </a:r>
          </a:p>
        </p:txBody>
      </p:sp>
      <p:sp>
        <p:nvSpPr>
          <p:cNvPr id="10" name="Text Placeholder 11">
            <a:extLst>
              <a:ext uri="{FF2B5EF4-FFF2-40B4-BE49-F238E27FC236}">
                <a16:creationId xmlns:a16="http://schemas.microsoft.com/office/drawing/2014/main" id="{B7272C26-21A3-834C-A78B-8C4207CB6B37}"/>
              </a:ext>
            </a:extLst>
          </p:cNvPr>
          <p:cNvSpPr>
            <a:spLocks noGrp="1"/>
          </p:cNvSpPr>
          <p:nvPr>
            <p:ph type="body" sz="quarter" idx="13" hasCustomPrompt="1"/>
          </p:nvPr>
        </p:nvSpPr>
        <p:spPr>
          <a:xfrm>
            <a:off x="623888" y="5084763"/>
            <a:ext cx="11052175" cy="431800"/>
          </a:xfrm>
          <a:prstGeom prst="rect">
            <a:avLst/>
          </a:prstGeom>
        </p:spPr>
        <p:txBody>
          <a:bodyPr/>
          <a:lstStyle>
            <a:lvl1pPr marL="0" indent="0">
              <a:buNone/>
              <a:defRPr sz="35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DD/MM/YYYY</a:t>
            </a:r>
          </a:p>
          <a:p>
            <a:pPr lvl="0"/>
            <a:r>
              <a:rPr lang="en-US" dirty="0"/>
              <a:t> </a:t>
            </a:r>
          </a:p>
        </p:txBody>
      </p:sp>
    </p:spTree>
    <p:extLst>
      <p:ext uri="{BB962C8B-B14F-4D97-AF65-F5344CB8AC3E}">
        <p14:creationId xmlns:p14="http://schemas.microsoft.com/office/powerpoint/2010/main" val="229176548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Image+Head_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8">
            <a:extLst>
              <a:ext uri="{FF2B5EF4-FFF2-40B4-BE49-F238E27FC236}">
                <a16:creationId xmlns:a16="http://schemas.microsoft.com/office/drawing/2014/main" id="{82787659-A4B7-9345-B5C9-81C2BC7D0023}"/>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pic>
        <p:nvPicPr>
          <p:cNvPr id="6" name="Picture 5">
            <a:extLst>
              <a:ext uri="{FF2B5EF4-FFF2-40B4-BE49-F238E27FC236}">
                <a16:creationId xmlns:a16="http://schemas.microsoft.com/office/drawing/2014/main" id="{4C541420-03E2-9742-AA4D-2FFA3D7ACEDB}"/>
              </a:ext>
            </a:extLst>
          </p:cNvPr>
          <p:cNvPicPr>
            <a:picLocks noChangeAspect="1"/>
          </p:cNvPicPr>
          <p:nvPr userDrawn="1"/>
        </p:nvPicPr>
        <p:blipFill rotWithShape="1">
          <a:blip r:embed="rId3"/>
          <a:srcRect l="15981" r="24759"/>
          <a:stretch/>
        </p:blipFill>
        <p:spPr>
          <a:xfrm>
            <a:off x="0" y="0"/>
            <a:ext cx="6096000" cy="6858000"/>
          </a:xfrm>
          <a:prstGeom prst="rect">
            <a:avLst/>
          </a:prstGeom>
        </p:spPr>
      </p:pic>
    </p:spTree>
    <p:extLst>
      <p:ext uri="{BB962C8B-B14F-4D97-AF65-F5344CB8AC3E}">
        <p14:creationId xmlns:p14="http://schemas.microsoft.com/office/powerpoint/2010/main" val="3876451557"/>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076280906"/>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17344619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96644221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579193422"/>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33635725"/>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Head_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B84F3D91-E323-0A47-BC75-2429A0975C4E}"/>
              </a:ext>
            </a:extLst>
          </p:cNvPr>
          <p:cNvPicPr>
            <a:picLocks noChangeAspect="1"/>
          </p:cNvPicPr>
          <p:nvPr userDrawn="1"/>
        </p:nvPicPr>
        <p:blipFill rotWithShape="1">
          <a:blip r:embed="rId3"/>
          <a:srcRect l="19482" r="21259"/>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0C7AE9DD-3531-1B4C-8730-3D033EA52ED4}"/>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61904031"/>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1397496948"/>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716572974"/>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9" name="Text Placeholder 11">
            <a:extLst>
              <a:ext uri="{FF2B5EF4-FFF2-40B4-BE49-F238E27FC236}">
                <a16:creationId xmlns:a16="http://schemas.microsoft.com/office/drawing/2014/main" id="{8CD718FE-08FD-0D49-9BE4-8DFA7492C095}"/>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2351756"/>
            <a:ext cx="5292723" cy="3164808"/>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2351754"/>
            <a:ext cx="5400993" cy="3164809"/>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5" name="Text Placeholder 13">
            <a:extLst>
              <a:ext uri="{FF2B5EF4-FFF2-40B4-BE49-F238E27FC236}">
                <a16:creationId xmlns:a16="http://schemas.microsoft.com/office/drawing/2014/main" id="{D01772FD-CC82-9941-9E79-E96D241193A7}"/>
              </a:ext>
            </a:extLst>
          </p:cNvPr>
          <p:cNvSpPr>
            <a:spLocks noGrp="1"/>
          </p:cNvSpPr>
          <p:nvPr>
            <p:ph type="body" sz="quarter" idx="18"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16" name="Text Placeholder 13">
            <a:extLst>
              <a:ext uri="{FF2B5EF4-FFF2-40B4-BE49-F238E27FC236}">
                <a16:creationId xmlns:a16="http://schemas.microsoft.com/office/drawing/2014/main" id="{BA8B894B-854F-424A-AA56-7467D0EBE7FD}"/>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Tree>
    <p:extLst>
      <p:ext uri="{BB962C8B-B14F-4D97-AF65-F5344CB8AC3E}">
        <p14:creationId xmlns:p14="http://schemas.microsoft.com/office/powerpoint/2010/main" val="2034158735"/>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Head+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8" y="1881188"/>
            <a:ext cx="11052175" cy="3635375"/>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p:txBody>
      </p:sp>
    </p:spTree>
    <p:extLst>
      <p:ext uri="{BB962C8B-B14F-4D97-AF65-F5344CB8AC3E}">
        <p14:creationId xmlns:p14="http://schemas.microsoft.com/office/powerpoint/2010/main" val="2891552378"/>
      </p:ext>
    </p:extLst>
  </p:cSld>
  <p:clrMapOvr>
    <a:masterClrMapping/>
  </p:clrMapOvr>
  <p:transition spd="slow">
    <p:push dir="u"/>
  </p:transition>
  <p:extLst>
    <p:ext uri="{DCECCB84-F9BA-43D5-87BE-67443E8EF086}">
      <p15:sldGuideLst xmlns:p15="http://schemas.microsoft.com/office/powerpoint/2012/main">
        <p15:guide id="1" orient="horz" pos="2160">
          <p15:clr>
            <a:srgbClr val="FBAE40"/>
          </p15:clr>
        </p15:guide>
        <p15:guide id="2" orient="horz" pos="118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1431163"/>
            <a:ext cx="5292725" cy="4103688"/>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1431162"/>
            <a:ext cx="5395446" cy="4103687"/>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79177747"/>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Sub+Bulle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09D57C4-F0C5-A841-9E2D-E66DB84FED4E}"/>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8" name="Picture 7">
            <a:extLst>
              <a:ext uri="{FF2B5EF4-FFF2-40B4-BE49-F238E27FC236}">
                <a16:creationId xmlns:a16="http://schemas.microsoft.com/office/drawing/2014/main" id="{38147E2B-1B44-FB4D-81DC-E2726867952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9C6963C2-2A8E-8140-A960-A7AFD36B41B6}"/>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10" name="Text Placeholder 13">
            <a:extLst>
              <a:ext uri="{FF2B5EF4-FFF2-40B4-BE49-F238E27FC236}">
                <a16:creationId xmlns:a16="http://schemas.microsoft.com/office/drawing/2014/main" id="{FC738A7E-6F88-AF4C-B258-FB78B975BDE6}"/>
              </a:ext>
            </a:extLst>
          </p:cNvPr>
          <p:cNvSpPr>
            <a:spLocks noGrp="1"/>
          </p:cNvSpPr>
          <p:nvPr>
            <p:ph type="body" sz="quarter" idx="14" hasCustomPrompt="1"/>
          </p:nvPr>
        </p:nvSpPr>
        <p:spPr>
          <a:xfrm>
            <a:off x="623889" y="1432330"/>
            <a:ext cx="5292723" cy="4084234"/>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4" name="Text Placeholder 13">
            <a:extLst>
              <a:ext uri="{FF2B5EF4-FFF2-40B4-BE49-F238E27FC236}">
                <a16:creationId xmlns:a16="http://schemas.microsoft.com/office/drawing/2014/main" id="{E8BF4B8B-D0E4-8E40-9145-45C254224F00}"/>
              </a:ext>
            </a:extLst>
          </p:cNvPr>
          <p:cNvSpPr>
            <a:spLocks noGrp="1"/>
          </p:cNvSpPr>
          <p:nvPr>
            <p:ph type="body" sz="quarter" idx="17" hasCustomPrompt="1"/>
          </p:nvPr>
        </p:nvSpPr>
        <p:spPr>
          <a:xfrm>
            <a:off x="6275070" y="1432328"/>
            <a:ext cx="5400993" cy="4084235"/>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AACD"/>
              </a:buClr>
              <a:buSzPct val="120000"/>
              <a:buFont typeface="Wingdings" pitchFamily="2" charset="2"/>
              <a:buChar char="§"/>
              <a:tabLst/>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0">
              <a:buNone/>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 </a:t>
            </a:r>
            <a:r>
              <a:rPr lang="fi-FI" dirty="0" err="1"/>
              <a:t>here</a:t>
            </a:r>
            <a:endParaRPr lang="fi-FI" dirty="0"/>
          </a:p>
          <a:p>
            <a:pPr lvl="0"/>
            <a:r>
              <a:rPr lang="fi-FI" dirty="0"/>
              <a:t>Content </a:t>
            </a:r>
            <a:r>
              <a:rPr lang="fi-FI" dirty="0" err="1"/>
              <a:t>here</a:t>
            </a:r>
            <a:endParaRPr lang="fi-FI" dirty="0"/>
          </a:p>
          <a:p>
            <a:pPr lvl="0"/>
            <a:r>
              <a:rPr lang="fi-FI" dirty="0"/>
              <a:t>Content </a:t>
            </a:r>
            <a:r>
              <a:rPr lang="fi-FI" dirty="0" err="1"/>
              <a:t>here</a:t>
            </a:r>
            <a:endParaRPr lang="fi-FI" dirty="0"/>
          </a:p>
        </p:txBody>
      </p:sp>
      <p:sp>
        <p:nvSpPr>
          <p:cNvPr id="11" name="Text Placeholder 13">
            <a:extLst>
              <a:ext uri="{FF2B5EF4-FFF2-40B4-BE49-F238E27FC236}">
                <a16:creationId xmlns:a16="http://schemas.microsoft.com/office/drawing/2014/main" id="{28365DFB-BEF9-4343-BB45-6DD03B1115C8}"/>
              </a:ext>
            </a:extLst>
          </p:cNvPr>
          <p:cNvSpPr>
            <a:spLocks noGrp="1"/>
          </p:cNvSpPr>
          <p:nvPr>
            <p:ph type="body" sz="quarter" idx="19"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2" name="Text Placeholder 13">
            <a:extLst>
              <a:ext uri="{FF2B5EF4-FFF2-40B4-BE49-F238E27FC236}">
                <a16:creationId xmlns:a16="http://schemas.microsoft.com/office/drawing/2014/main" id="{B2DE44E5-AF87-6042-9EDA-3B18B598CABB}"/>
              </a:ext>
            </a:extLst>
          </p:cNvPr>
          <p:cNvSpPr>
            <a:spLocks noGrp="1"/>
          </p:cNvSpPr>
          <p:nvPr>
            <p:ph type="body" sz="quarter" idx="20"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Tree>
    <p:extLst>
      <p:ext uri="{BB962C8B-B14F-4D97-AF65-F5344CB8AC3E}">
        <p14:creationId xmlns:p14="http://schemas.microsoft.com/office/powerpoint/2010/main" val="915549911"/>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Subs+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584200"/>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584200"/>
            <a:ext cx="5400993"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a:p>
            <a:pPr lvl="0"/>
            <a:r>
              <a:rPr lang="fi-FI" dirty="0" err="1"/>
              <a:t>Subheadline</a:t>
            </a:r>
            <a:r>
              <a:rPr lang="fi-FI" dirty="0"/>
              <a:t> 2</a:t>
            </a:r>
          </a:p>
        </p:txBody>
      </p:sp>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1412875"/>
            <a:ext cx="5281294"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1412875"/>
            <a:ext cx="5400675" cy="4103688"/>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526566490"/>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Double_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635320" y="584200"/>
            <a:ext cx="5281294"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2" name="Picture Placeholder 3">
            <a:extLst>
              <a:ext uri="{FF2B5EF4-FFF2-40B4-BE49-F238E27FC236}">
                <a16:creationId xmlns:a16="http://schemas.microsoft.com/office/drawing/2014/main" id="{15701B26-99E7-164C-9BD4-3B9BA41ED258}"/>
              </a:ext>
            </a:extLst>
          </p:cNvPr>
          <p:cNvSpPr>
            <a:spLocks noGrp="1"/>
          </p:cNvSpPr>
          <p:nvPr>
            <p:ph type="pic" sz="quarter" idx="18"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0430810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FullPage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1" name="Picture Placeholder 3">
            <a:extLst>
              <a:ext uri="{FF2B5EF4-FFF2-40B4-BE49-F238E27FC236}">
                <a16:creationId xmlns:a16="http://schemas.microsoft.com/office/drawing/2014/main" id="{E882CF2B-2E86-C849-ADE3-CF3A03532CE1}"/>
              </a:ext>
            </a:extLst>
          </p:cNvPr>
          <p:cNvSpPr>
            <a:spLocks noGrp="1"/>
          </p:cNvSpPr>
          <p:nvPr>
            <p:ph type="pic" sz="quarter" idx="17" hasCustomPrompt="1"/>
          </p:nvPr>
        </p:nvSpPr>
        <p:spPr>
          <a:xfrm>
            <a:off x="0" y="0"/>
            <a:ext cx="12192000" cy="594995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272408296"/>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ext+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graphicFrame>
        <p:nvGraphicFramePr>
          <p:cNvPr id="2" name="Chart 1">
            <a:extLst>
              <a:ext uri="{FF2B5EF4-FFF2-40B4-BE49-F238E27FC236}">
                <a16:creationId xmlns:a16="http://schemas.microsoft.com/office/drawing/2014/main" id="{367EE632-FAD0-6F40-A7AE-5B7743282D63}"/>
              </a:ext>
            </a:extLst>
          </p:cNvPr>
          <p:cNvGraphicFramePr/>
          <p:nvPr userDrawn="1">
            <p:extLst>
              <p:ext uri="{D42A27DB-BD31-4B8C-83A1-F6EECF244321}">
                <p14:modId xmlns:p14="http://schemas.microsoft.com/office/powerpoint/2010/main" val="3389289355"/>
              </p:ext>
            </p:extLst>
          </p:nvPr>
        </p:nvGraphicFramePr>
        <p:xfrm>
          <a:off x="6309355" y="1880219"/>
          <a:ext cx="5383397" cy="3636344"/>
        </p:xfrm>
        <a:graphic>
          <a:graphicData uri="http://schemas.openxmlformats.org/drawingml/2006/chart">
            <c:chart xmlns:c="http://schemas.openxmlformats.org/drawingml/2006/chart" xmlns:r="http://schemas.openxmlformats.org/officeDocument/2006/relationships" r:id="rId3"/>
          </a:graphicData>
        </a:graphic>
      </p:graphicFrame>
      <p:sp>
        <p:nvSpPr>
          <p:cNvPr id="18" name="Text Placeholder 13">
            <a:extLst>
              <a:ext uri="{FF2B5EF4-FFF2-40B4-BE49-F238E27FC236}">
                <a16:creationId xmlns:a16="http://schemas.microsoft.com/office/drawing/2014/main" id="{7348478D-BEF0-F840-B4B1-5FC7A78C715C}"/>
              </a:ext>
            </a:extLst>
          </p:cNvPr>
          <p:cNvSpPr>
            <a:spLocks noGrp="1"/>
          </p:cNvSpPr>
          <p:nvPr>
            <p:ph type="body" sz="quarter" idx="14" hasCustomPrompt="1"/>
          </p:nvPr>
        </p:nvSpPr>
        <p:spPr>
          <a:xfrm>
            <a:off x="623889" y="1881188"/>
            <a:ext cx="5292724" cy="828675"/>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a:p>
            <a:pPr lvl="0"/>
            <a:r>
              <a:rPr lang="fi-FI" dirty="0" err="1"/>
              <a:t>Subheadine</a:t>
            </a:r>
            <a:r>
              <a:rPr lang="fi-FI" dirty="0"/>
              <a:t> 1</a:t>
            </a:r>
          </a:p>
        </p:txBody>
      </p:sp>
      <p:sp>
        <p:nvSpPr>
          <p:cNvPr id="19" name="Text Placeholder 2">
            <a:extLst>
              <a:ext uri="{FF2B5EF4-FFF2-40B4-BE49-F238E27FC236}">
                <a16:creationId xmlns:a16="http://schemas.microsoft.com/office/drawing/2014/main" id="{2B0D9B74-8DAC-784E-A4CD-8A519B0EE0BE}"/>
              </a:ext>
            </a:extLst>
          </p:cNvPr>
          <p:cNvSpPr>
            <a:spLocks noGrp="1"/>
          </p:cNvSpPr>
          <p:nvPr>
            <p:ph type="body" sz="quarter" idx="16" hasCustomPrompt="1"/>
          </p:nvPr>
        </p:nvSpPr>
        <p:spPr>
          <a:xfrm>
            <a:off x="623888" y="2728151"/>
            <a:ext cx="5292725" cy="278841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3068465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Head_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3075819D-64CA-8D4A-A9B2-B53095CBBAB8}"/>
              </a:ext>
            </a:extLst>
          </p:cNvPr>
          <p:cNvPicPr>
            <a:picLocks noChangeAspect="1"/>
          </p:cNvPicPr>
          <p:nvPr userDrawn="1"/>
        </p:nvPicPr>
        <p:blipFill rotWithShape="1">
          <a:blip r:embed="rId3"/>
          <a:srcRect l="11713" r="30640" b="2720"/>
          <a:stretch/>
        </p:blipFill>
        <p:spPr>
          <a:xfrm>
            <a:off x="0" y="0"/>
            <a:ext cx="6096000" cy="6858000"/>
          </a:xfrm>
          <a:prstGeom prst="rect">
            <a:avLst/>
          </a:prstGeom>
        </p:spPr>
      </p:pic>
      <p:sp>
        <p:nvSpPr>
          <p:cNvPr id="9" name="Text Placeholder 8">
            <a:extLst>
              <a:ext uri="{FF2B5EF4-FFF2-40B4-BE49-F238E27FC236}">
                <a16:creationId xmlns:a16="http://schemas.microsoft.com/office/drawing/2014/main" id="{F61E4811-26A6-D84B-83CA-3AD805F83AF1}"/>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60734722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Head+Box+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0"/>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9"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 name="Rectangle 1">
            <a:extLst>
              <a:ext uri="{FF2B5EF4-FFF2-40B4-BE49-F238E27FC236}">
                <a16:creationId xmlns:a16="http://schemas.microsoft.com/office/drawing/2014/main" id="{3F504F04-31EA-D24D-A672-40B7F7AED4F8}"/>
              </a:ext>
            </a:extLst>
          </p:cNvPr>
          <p:cNvSpPr/>
          <p:nvPr userDrawn="1"/>
        </p:nvSpPr>
        <p:spPr>
          <a:xfrm>
            <a:off x="62388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1" name="Rectangle 10">
            <a:extLst>
              <a:ext uri="{FF2B5EF4-FFF2-40B4-BE49-F238E27FC236}">
                <a16:creationId xmlns:a16="http://schemas.microsoft.com/office/drawing/2014/main" id="{FD05D731-F209-0340-A1D9-584B47A4D8E4}"/>
              </a:ext>
            </a:extLst>
          </p:cNvPr>
          <p:cNvSpPr/>
          <p:nvPr userDrawn="1"/>
        </p:nvSpPr>
        <p:spPr>
          <a:xfrm>
            <a:off x="346611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noFill/>
              <a:latin typeface="Tahoma" panose="020B0604030504040204" pitchFamily="34" charset="0"/>
            </a:endParaRPr>
          </a:p>
        </p:txBody>
      </p:sp>
      <p:sp>
        <p:nvSpPr>
          <p:cNvPr id="13" name="Rectangle 12">
            <a:extLst>
              <a:ext uri="{FF2B5EF4-FFF2-40B4-BE49-F238E27FC236}">
                <a16:creationId xmlns:a16="http://schemas.microsoft.com/office/drawing/2014/main" id="{3AA190D1-B42E-A844-88D7-31C1ECA078DE}"/>
              </a:ext>
            </a:extLst>
          </p:cNvPr>
          <p:cNvSpPr/>
          <p:nvPr userDrawn="1"/>
        </p:nvSpPr>
        <p:spPr>
          <a:xfrm>
            <a:off x="630834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5" name="Rectangle 14">
            <a:extLst>
              <a:ext uri="{FF2B5EF4-FFF2-40B4-BE49-F238E27FC236}">
                <a16:creationId xmlns:a16="http://schemas.microsoft.com/office/drawing/2014/main" id="{DCAD167A-BCD8-9047-AA2A-45BE4419B650}"/>
              </a:ext>
            </a:extLst>
          </p:cNvPr>
          <p:cNvSpPr/>
          <p:nvPr userDrawn="1"/>
        </p:nvSpPr>
        <p:spPr>
          <a:xfrm>
            <a:off x="9150578" y="1887223"/>
            <a:ext cx="2533840" cy="1076896"/>
          </a:xfrm>
          <a:prstGeom prst="rect">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9" name="Text Placeholder 2">
            <a:extLst>
              <a:ext uri="{FF2B5EF4-FFF2-40B4-BE49-F238E27FC236}">
                <a16:creationId xmlns:a16="http://schemas.microsoft.com/office/drawing/2014/main" id="{62B3FBDA-ECAE-B644-83C1-4D916BD9CE69}"/>
              </a:ext>
            </a:extLst>
          </p:cNvPr>
          <p:cNvSpPr>
            <a:spLocks noGrp="1"/>
          </p:cNvSpPr>
          <p:nvPr>
            <p:ph type="body" sz="quarter" idx="21" hasCustomPrompt="1"/>
          </p:nvPr>
        </p:nvSpPr>
        <p:spPr>
          <a:xfrm>
            <a:off x="346611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0" name="Text Placeholder 2">
            <a:extLst>
              <a:ext uri="{FF2B5EF4-FFF2-40B4-BE49-F238E27FC236}">
                <a16:creationId xmlns:a16="http://schemas.microsoft.com/office/drawing/2014/main" id="{4C5ADB03-1AB3-1840-81DD-5013295D2F07}"/>
              </a:ext>
            </a:extLst>
          </p:cNvPr>
          <p:cNvSpPr>
            <a:spLocks noGrp="1"/>
          </p:cNvSpPr>
          <p:nvPr>
            <p:ph type="body" sz="quarter" idx="22" hasCustomPrompt="1"/>
          </p:nvPr>
        </p:nvSpPr>
        <p:spPr>
          <a:xfrm>
            <a:off x="630834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21" name="Text Placeholder 2">
            <a:extLst>
              <a:ext uri="{FF2B5EF4-FFF2-40B4-BE49-F238E27FC236}">
                <a16:creationId xmlns:a16="http://schemas.microsoft.com/office/drawing/2014/main" id="{BC907F93-9697-8945-9016-8CBBC2915765}"/>
              </a:ext>
            </a:extLst>
          </p:cNvPr>
          <p:cNvSpPr>
            <a:spLocks noGrp="1"/>
          </p:cNvSpPr>
          <p:nvPr>
            <p:ph type="body" sz="quarter" idx="23" hasCustomPrompt="1"/>
          </p:nvPr>
        </p:nvSpPr>
        <p:spPr>
          <a:xfrm>
            <a:off x="9150578" y="3234342"/>
            <a:ext cx="2533840" cy="2282221"/>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8" name="Text Placeholder 13">
            <a:extLst>
              <a:ext uri="{FF2B5EF4-FFF2-40B4-BE49-F238E27FC236}">
                <a16:creationId xmlns:a16="http://schemas.microsoft.com/office/drawing/2014/main" id="{503BD392-BF9F-2E42-B452-76D1C6110653}"/>
              </a:ext>
            </a:extLst>
          </p:cNvPr>
          <p:cNvSpPr>
            <a:spLocks noGrp="1"/>
          </p:cNvSpPr>
          <p:nvPr>
            <p:ph type="body" sz="quarter" idx="14" hasCustomPrompt="1"/>
          </p:nvPr>
        </p:nvSpPr>
        <p:spPr>
          <a:xfrm>
            <a:off x="62388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5" name="Text Placeholder 13">
            <a:extLst>
              <a:ext uri="{FF2B5EF4-FFF2-40B4-BE49-F238E27FC236}">
                <a16:creationId xmlns:a16="http://schemas.microsoft.com/office/drawing/2014/main" id="{D7F651C1-6E06-2A47-AB6E-04DFF7C78D95}"/>
              </a:ext>
            </a:extLst>
          </p:cNvPr>
          <p:cNvSpPr>
            <a:spLocks noGrp="1"/>
          </p:cNvSpPr>
          <p:nvPr>
            <p:ph type="body" sz="quarter" idx="24" hasCustomPrompt="1"/>
          </p:nvPr>
        </p:nvSpPr>
        <p:spPr>
          <a:xfrm>
            <a:off x="346611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6" name="Text Placeholder 13">
            <a:extLst>
              <a:ext uri="{FF2B5EF4-FFF2-40B4-BE49-F238E27FC236}">
                <a16:creationId xmlns:a16="http://schemas.microsoft.com/office/drawing/2014/main" id="{34352583-E696-CB43-81E2-1F1CEA7C1459}"/>
              </a:ext>
            </a:extLst>
          </p:cNvPr>
          <p:cNvSpPr>
            <a:spLocks noGrp="1"/>
          </p:cNvSpPr>
          <p:nvPr>
            <p:ph type="body" sz="quarter" idx="25" hasCustomPrompt="1"/>
          </p:nvPr>
        </p:nvSpPr>
        <p:spPr>
          <a:xfrm>
            <a:off x="6308348"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
        <p:nvSpPr>
          <p:cNvPr id="27" name="Text Placeholder 13">
            <a:extLst>
              <a:ext uri="{FF2B5EF4-FFF2-40B4-BE49-F238E27FC236}">
                <a16:creationId xmlns:a16="http://schemas.microsoft.com/office/drawing/2014/main" id="{F4E9F560-ECB7-5742-867E-76CC3E694625}"/>
              </a:ext>
            </a:extLst>
          </p:cNvPr>
          <p:cNvSpPr>
            <a:spLocks noGrp="1"/>
          </p:cNvSpPr>
          <p:nvPr>
            <p:ph type="body" sz="quarter" idx="26" hasCustomPrompt="1"/>
          </p:nvPr>
        </p:nvSpPr>
        <p:spPr>
          <a:xfrm>
            <a:off x="9150579" y="1887223"/>
            <a:ext cx="2533839" cy="1076896"/>
          </a:xfrm>
          <a:prstGeom prst="rect">
            <a:avLst/>
          </a:prstGeom>
        </p:spPr>
        <p:txBody>
          <a:bodyPr anchor="ctr" anchorCtr="0"/>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p:txBody>
      </p:sp>
    </p:spTree>
    <p:extLst>
      <p:ext uri="{BB962C8B-B14F-4D97-AF65-F5344CB8AC3E}">
        <p14:creationId xmlns:p14="http://schemas.microsoft.com/office/powerpoint/2010/main" val="1405786181"/>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Head+Do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4" name="Oval 3">
            <a:extLst>
              <a:ext uri="{FF2B5EF4-FFF2-40B4-BE49-F238E27FC236}">
                <a16:creationId xmlns:a16="http://schemas.microsoft.com/office/drawing/2014/main" id="{929D85EC-F07C-FD4C-8B7F-BAD5FA9829E9}"/>
              </a:ext>
            </a:extLst>
          </p:cNvPr>
          <p:cNvSpPr/>
          <p:nvPr userDrawn="1"/>
        </p:nvSpPr>
        <p:spPr>
          <a:xfrm>
            <a:off x="622229" y="1892567"/>
            <a:ext cx="3199964" cy="3199964"/>
          </a:xfrm>
          <a:prstGeom prst="ellipse">
            <a:avLst/>
          </a:prstGeom>
          <a:solidFill>
            <a:srgbClr val="1FB0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3343147"/>
            <a:ext cx="3198304" cy="298804"/>
          </a:xfrm>
          <a:prstGeom prst="rect">
            <a:avLst/>
          </a:prstGeom>
        </p:spPr>
        <p:txBody>
          <a:bodyPr anchor="t"/>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br>
              <a:rPr lang="fi-FI" dirty="0"/>
            </a:br>
            <a:endParaRPr lang="fi-FI" dirty="0"/>
          </a:p>
          <a:p>
            <a:pPr lvl="0"/>
            <a:endParaRPr lang="fi-FI" dirty="0"/>
          </a:p>
        </p:txBody>
      </p:sp>
      <p:sp>
        <p:nvSpPr>
          <p:cNvPr id="29" name="Oval 28">
            <a:extLst>
              <a:ext uri="{FF2B5EF4-FFF2-40B4-BE49-F238E27FC236}">
                <a16:creationId xmlns:a16="http://schemas.microsoft.com/office/drawing/2014/main" id="{CDCFD077-8107-A14D-AB28-029667D49085}"/>
              </a:ext>
            </a:extLst>
          </p:cNvPr>
          <p:cNvSpPr/>
          <p:nvPr userDrawn="1"/>
        </p:nvSpPr>
        <p:spPr>
          <a:xfrm>
            <a:off x="4549164" y="1892567"/>
            <a:ext cx="3199964" cy="3199964"/>
          </a:xfrm>
          <a:prstGeom prst="ellipse">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0" name="Text Placeholder 13">
            <a:extLst>
              <a:ext uri="{FF2B5EF4-FFF2-40B4-BE49-F238E27FC236}">
                <a16:creationId xmlns:a16="http://schemas.microsoft.com/office/drawing/2014/main" id="{92FC2CC1-B6FB-2A41-BA9B-3648BF587505}"/>
              </a:ext>
            </a:extLst>
          </p:cNvPr>
          <p:cNvSpPr>
            <a:spLocks noGrp="1"/>
          </p:cNvSpPr>
          <p:nvPr>
            <p:ph type="body" sz="quarter" idx="15" hasCustomPrompt="1"/>
          </p:nvPr>
        </p:nvSpPr>
        <p:spPr>
          <a:xfrm>
            <a:off x="4550824"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
        <p:nvSpPr>
          <p:cNvPr id="31" name="Oval 30">
            <a:extLst>
              <a:ext uri="{FF2B5EF4-FFF2-40B4-BE49-F238E27FC236}">
                <a16:creationId xmlns:a16="http://schemas.microsoft.com/office/drawing/2014/main" id="{F6ECFAD6-601B-1845-9773-9B3A3594D7E1}"/>
              </a:ext>
            </a:extLst>
          </p:cNvPr>
          <p:cNvSpPr/>
          <p:nvPr userDrawn="1"/>
        </p:nvSpPr>
        <p:spPr>
          <a:xfrm>
            <a:off x="8476099" y="1892567"/>
            <a:ext cx="3199964" cy="3199964"/>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32" name="Text Placeholder 13">
            <a:extLst>
              <a:ext uri="{FF2B5EF4-FFF2-40B4-BE49-F238E27FC236}">
                <a16:creationId xmlns:a16="http://schemas.microsoft.com/office/drawing/2014/main" id="{3B7BF6A0-B42C-C043-BC64-704E1C1666A0}"/>
              </a:ext>
            </a:extLst>
          </p:cNvPr>
          <p:cNvSpPr>
            <a:spLocks noGrp="1"/>
          </p:cNvSpPr>
          <p:nvPr>
            <p:ph type="body" sz="quarter" idx="16" hasCustomPrompt="1"/>
          </p:nvPr>
        </p:nvSpPr>
        <p:spPr>
          <a:xfrm>
            <a:off x="8477759" y="3343147"/>
            <a:ext cx="3198304" cy="298804"/>
          </a:xfrm>
          <a:prstGeom prst="rect">
            <a:avLst/>
          </a:prstGeom>
        </p:spPr>
        <p:txBody>
          <a:bodyPr/>
          <a:lstStyle>
            <a:lvl1pPr marL="0" indent="0" algn="ctr">
              <a:buNone/>
              <a:defRPr sz="1600" b="1" i="0">
                <a:solidFill>
                  <a:schemeClr val="bg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endParaRPr lang="fi-FI" dirty="0"/>
          </a:p>
          <a:p>
            <a:pPr lvl="0"/>
            <a:endParaRPr lang="fi-FI" dirty="0"/>
          </a:p>
        </p:txBody>
      </p:sp>
    </p:spTree>
    <p:extLst>
      <p:ext uri="{BB962C8B-B14F-4D97-AF65-F5344CB8AC3E}">
        <p14:creationId xmlns:p14="http://schemas.microsoft.com/office/powerpoint/2010/main" val="4172952039"/>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act">
    <p:spTree>
      <p:nvGrpSpPr>
        <p:cNvPr id="1" name=""/>
        <p:cNvGrpSpPr/>
        <p:nvPr/>
      </p:nvGrpSpPr>
      <p:grpSpPr>
        <a:xfrm>
          <a:off x="0" y="0"/>
          <a:ext cx="0" cy="0"/>
          <a:chOff x="0" y="0"/>
          <a:chExt cx="0" cy="0"/>
        </a:xfrm>
      </p:grpSpPr>
      <p:sp>
        <p:nvSpPr>
          <p:cNvPr id="5" name="Text Placeholder 11">
            <a:extLst>
              <a:ext uri="{FF2B5EF4-FFF2-40B4-BE49-F238E27FC236}">
                <a16:creationId xmlns:a16="http://schemas.microsoft.com/office/drawing/2014/main" id="{27B32058-97B5-D642-9E2A-42C6FDFA7367}"/>
              </a:ext>
            </a:extLst>
          </p:cNvPr>
          <p:cNvSpPr>
            <a:spLocks noGrp="1"/>
          </p:cNvSpPr>
          <p:nvPr>
            <p:ph type="body" sz="quarter" idx="13" hasCustomPrompt="1"/>
          </p:nvPr>
        </p:nvSpPr>
        <p:spPr>
          <a:xfrm>
            <a:off x="623888" y="3829359"/>
            <a:ext cx="11052175" cy="1687204"/>
          </a:xfrm>
          <a:prstGeom prst="rect">
            <a:avLst/>
          </a:prstGeom>
        </p:spPr>
        <p:txBody>
          <a:bodyPr/>
          <a:lstStyle>
            <a:lvl1pPr marL="0" indent="0" algn="l">
              <a:buNone/>
              <a:defRPr sz="3500" b="1" i="0">
                <a:solidFill>
                  <a:srgbClr val="9BC879"/>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err="1"/>
              <a:t>Etunimi</a:t>
            </a:r>
            <a:r>
              <a:rPr lang="en-US" dirty="0"/>
              <a:t> </a:t>
            </a:r>
            <a:r>
              <a:rPr lang="en-US" dirty="0" err="1"/>
              <a:t>Sukunimi</a:t>
            </a:r>
            <a:endParaRPr lang="en-US" dirty="0"/>
          </a:p>
          <a:p>
            <a:pPr lvl="0"/>
            <a:r>
              <a:rPr lang="en-US" dirty="0"/>
              <a:t>040-XXXXXXX</a:t>
            </a:r>
          </a:p>
          <a:p>
            <a:pPr lvl="0"/>
            <a:r>
              <a:rPr lang="en-US" dirty="0" err="1"/>
              <a:t>esimerkkinimi@esimerkkiosoite.com</a:t>
            </a:r>
            <a:endParaRPr lang="en-US" dirty="0"/>
          </a:p>
          <a:p>
            <a:pPr lvl="0"/>
            <a:r>
              <a:rPr lang="en-US" dirty="0"/>
              <a:t> </a:t>
            </a:r>
          </a:p>
        </p:txBody>
      </p:sp>
      <p:sp>
        <p:nvSpPr>
          <p:cNvPr id="8" name="Rectangle 7">
            <a:extLst>
              <a:ext uri="{FF2B5EF4-FFF2-40B4-BE49-F238E27FC236}">
                <a16:creationId xmlns:a16="http://schemas.microsoft.com/office/drawing/2014/main" id="{6DB8A056-6CEE-8C4D-899E-FAB09D963E9A}"/>
              </a:ext>
            </a:extLst>
          </p:cNvPr>
          <p:cNvSpPr/>
          <p:nvPr userDrawn="1"/>
        </p:nvSpPr>
        <p:spPr>
          <a:xfrm>
            <a:off x="0" y="5949951"/>
            <a:ext cx="12192000" cy="908050"/>
          </a:xfrm>
          <a:prstGeom prst="rect">
            <a:avLst/>
          </a:prstGeom>
          <a:solidFill>
            <a:srgbClr val="9BC8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9" name="Picture 8">
            <a:extLst>
              <a:ext uri="{FF2B5EF4-FFF2-40B4-BE49-F238E27FC236}">
                <a16:creationId xmlns:a16="http://schemas.microsoft.com/office/drawing/2014/main" id="{22FAB471-4837-E74F-90BF-17BB928F2510}"/>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0" name="Slide Number Placeholder 2">
            <a:extLst>
              <a:ext uri="{FF2B5EF4-FFF2-40B4-BE49-F238E27FC236}">
                <a16:creationId xmlns:a16="http://schemas.microsoft.com/office/drawing/2014/main" id="{7A881B2D-4549-0D4E-ACE1-E49ED7C41AE4}"/>
              </a:ext>
            </a:extLst>
          </p:cNvPr>
          <p:cNvSpPr>
            <a:spLocks noGrp="1"/>
          </p:cNvSpPr>
          <p:nvPr>
            <p:ph type="sldNum" sz="quarter" idx="10"/>
          </p:nvPr>
        </p:nvSpPr>
        <p:spPr>
          <a:xfrm>
            <a:off x="11054079" y="6358368"/>
            <a:ext cx="693103" cy="365125"/>
          </a:xfrm>
        </p:spPr>
        <p:txBody>
          <a:bodyPr/>
          <a:lstStyle/>
          <a:p>
            <a:fld id="{5F05A350-DA65-314C-AF3B-C5972F92B98B}" type="slidenum">
              <a:rPr lang="fi-FI" smtClean="0"/>
              <a:pPr/>
              <a:t>‹#›</a:t>
            </a:fld>
            <a:endParaRPr lang="fi-FI" dirty="0"/>
          </a:p>
        </p:txBody>
      </p:sp>
    </p:spTree>
    <p:extLst>
      <p:ext uri="{BB962C8B-B14F-4D97-AF65-F5344CB8AC3E}">
        <p14:creationId xmlns:p14="http://schemas.microsoft.com/office/powerpoint/2010/main" val="921401598"/>
      </p:ext>
    </p:extLst>
  </p:cSld>
  <p:clrMapOvr>
    <a:masterClrMapping/>
  </p:clrMapOvr>
  <p:transition spd="slow">
    <p:push dir="u"/>
  </p:transition>
  <p:extLst>
    <p:ext uri="{DCECCB84-F9BA-43D5-87BE-67443E8EF086}">
      <p15:sldGuideLst xmlns:p15="http://schemas.microsoft.com/office/powerpoint/2012/main">
        <p15:guide id="1" orient="horz" pos="1185">
          <p15:clr>
            <a:srgbClr val="FBAE40"/>
          </p15:clr>
        </p15:guide>
        <p15:guide id="2" pos="3727">
          <p15:clr>
            <a:srgbClr val="FBAE40"/>
          </p15:clr>
        </p15:guide>
        <p15:guide id="3" pos="3953">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Head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6" name="Picture 5">
            <a:extLst>
              <a:ext uri="{FF2B5EF4-FFF2-40B4-BE49-F238E27FC236}">
                <a16:creationId xmlns:a16="http://schemas.microsoft.com/office/drawing/2014/main" id="{53561040-E445-9744-9146-8E81D2E28A9D}"/>
              </a:ext>
            </a:extLst>
          </p:cNvPr>
          <p:cNvPicPr>
            <a:picLocks noChangeAspect="1"/>
          </p:cNvPicPr>
          <p:nvPr userDrawn="1"/>
        </p:nvPicPr>
        <p:blipFill rotWithShape="1">
          <a:blip r:embed="rId3"/>
          <a:srcRect l="19186" r="21555"/>
          <a:stretch/>
        </p:blipFill>
        <p:spPr>
          <a:xfrm>
            <a:off x="0" y="0"/>
            <a:ext cx="6096000" cy="6858000"/>
          </a:xfrm>
          <a:prstGeom prst="rect">
            <a:avLst/>
          </a:prstGeom>
        </p:spPr>
      </p:pic>
      <p:sp>
        <p:nvSpPr>
          <p:cNvPr id="7" name="Text Placeholder 8">
            <a:extLst>
              <a:ext uri="{FF2B5EF4-FFF2-40B4-BE49-F238E27FC236}">
                <a16:creationId xmlns:a16="http://schemas.microsoft.com/office/drawing/2014/main" id="{FEE182E8-A396-804D-BAE0-06BE1EECD7E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4177982868"/>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Head_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pic>
        <p:nvPicPr>
          <p:cNvPr id="7" name="Picture 6">
            <a:extLst>
              <a:ext uri="{FF2B5EF4-FFF2-40B4-BE49-F238E27FC236}">
                <a16:creationId xmlns:a16="http://schemas.microsoft.com/office/drawing/2014/main" id="{FB2B1759-F163-C744-BBC4-FE5A691F2DB3}"/>
              </a:ext>
            </a:extLst>
          </p:cNvPr>
          <p:cNvPicPr>
            <a:picLocks noChangeAspect="1"/>
          </p:cNvPicPr>
          <p:nvPr userDrawn="1"/>
        </p:nvPicPr>
        <p:blipFill rotWithShape="1">
          <a:blip r:embed="rId3"/>
          <a:srcRect l="29019" r="11722"/>
          <a:stretch/>
        </p:blipFill>
        <p:spPr>
          <a:xfrm>
            <a:off x="0" y="0"/>
            <a:ext cx="6096000" cy="6858000"/>
          </a:xfrm>
          <a:prstGeom prst="rect">
            <a:avLst/>
          </a:prstGeom>
        </p:spPr>
      </p:pic>
      <p:sp>
        <p:nvSpPr>
          <p:cNvPr id="10" name="Text Placeholder 8">
            <a:extLst>
              <a:ext uri="{FF2B5EF4-FFF2-40B4-BE49-F238E27FC236}">
                <a16:creationId xmlns:a16="http://schemas.microsoft.com/office/drawing/2014/main" id="{56FC5B7A-3028-6F41-9963-32CD85663E48}"/>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281987380"/>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Hea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8640ED-A244-BB45-886C-831094787567}"/>
              </a:ext>
            </a:extLst>
          </p:cNvPr>
          <p:cNvSpPr/>
          <p:nvPr userDrawn="1"/>
        </p:nvSpPr>
        <p:spPr>
          <a:xfrm>
            <a:off x="6096000" y="0"/>
            <a:ext cx="6096000" cy="6858001"/>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pic>
        <p:nvPicPr>
          <p:cNvPr id="5" name="Picture 4">
            <a:extLst>
              <a:ext uri="{FF2B5EF4-FFF2-40B4-BE49-F238E27FC236}">
                <a16:creationId xmlns:a16="http://schemas.microsoft.com/office/drawing/2014/main" id="{3968519E-DD2C-5541-AD28-801CAFCD6C7E}"/>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3" name="Slide Number Placeholder 2">
            <a:extLst>
              <a:ext uri="{FF2B5EF4-FFF2-40B4-BE49-F238E27FC236}">
                <a16:creationId xmlns:a16="http://schemas.microsoft.com/office/drawing/2014/main" id="{4967D2EC-E72D-BF45-BE80-1E278517E354}"/>
              </a:ext>
            </a:extLst>
          </p:cNvPr>
          <p:cNvSpPr>
            <a:spLocks noGrp="1"/>
          </p:cNvSpPr>
          <p:nvPr>
            <p:ph type="sldNum" sz="quarter" idx="10"/>
          </p:nvPr>
        </p:nvSpPr>
        <p:spPr/>
        <p:txBody>
          <a:bodyPr/>
          <a:lstStyle/>
          <a:p>
            <a:fld id="{5F05A350-DA65-314C-AF3B-C5972F92B98B}" type="slidenum">
              <a:rPr lang="fi-FI" smtClean="0"/>
              <a:pPr/>
              <a:t>‹#›</a:t>
            </a:fld>
            <a:endParaRPr lang="fi-FI" dirty="0"/>
          </a:p>
        </p:txBody>
      </p:sp>
      <p:sp>
        <p:nvSpPr>
          <p:cNvPr id="8" name="Picture Placeholder 3">
            <a:extLst>
              <a:ext uri="{FF2B5EF4-FFF2-40B4-BE49-F238E27FC236}">
                <a16:creationId xmlns:a16="http://schemas.microsoft.com/office/drawing/2014/main" id="{0E6A6548-ED58-2344-90EB-00D93A6F27E7}"/>
              </a:ext>
            </a:extLst>
          </p:cNvPr>
          <p:cNvSpPr>
            <a:spLocks noGrp="1"/>
          </p:cNvSpPr>
          <p:nvPr>
            <p:ph type="pic" sz="quarter" idx="17" hasCustomPrompt="1"/>
          </p:nvPr>
        </p:nvSpPr>
        <p:spPr>
          <a:xfrm>
            <a:off x="0" y="0"/>
            <a:ext cx="6096000" cy="6858000"/>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
        <p:nvSpPr>
          <p:cNvPr id="10" name="Text Placeholder 8">
            <a:extLst>
              <a:ext uri="{FF2B5EF4-FFF2-40B4-BE49-F238E27FC236}">
                <a16:creationId xmlns:a16="http://schemas.microsoft.com/office/drawing/2014/main" id="{C768C72A-753B-4C47-B94C-74311F72E426}"/>
              </a:ext>
            </a:extLst>
          </p:cNvPr>
          <p:cNvSpPr>
            <a:spLocks noGrp="1"/>
          </p:cNvSpPr>
          <p:nvPr>
            <p:ph type="body" sz="quarter" idx="11" hasCustomPrompt="1"/>
          </p:nvPr>
        </p:nvSpPr>
        <p:spPr>
          <a:xfrm>
            <a:off x="6275387" y="584200"/>
            <a:ext cx="5400675" cy="2844800"/>
          </a:xfrm>
          <a:prstGeom prst="rect">
            <a:avLst/>
          </a:prstGeom>
        </p:spPr>
        <p:txBody>
          <a:bodyPr/>
          <a:lstStyle>
            <a:lvl1pPr marL="0" indent="0" algn="l">
              <a:buNone/>
              <a:defRPr lang="fi-FI" sz="3600" b="1" i="0" smtClean="0">
                <a:solidFill>
                  <a:schemeClr val="bg1"/>
                </a:solidFill>
                <a:effectLst/>
                <a:latin typeface="Tahoma" panose="020B0604030504040204" pitchFamily="34" charset="0"/>
                <a:ea typeface="Tahoma" panose="020B0604030504040204" pitchFamily="34" charset="0"/>
                <a:cs typeface="Tahoma" panose="020B0604030504040204" pitchFamily="34" charset="0"/>
              </a:defRPr>
            </a:lvl1pPr>
          </a:lstStyle>
          <a:p>
            <a:pPr lvl="0"/>
            <a:r>
              <a:rPr lang="fi-FI" dirty="0" err="1"/>
              <a:t>Lorem</a:t>
            </a:r>
            <a:endParaRPr lang="fi-FI" dirty="0"/>
          </a:p>
          <a:p>
            <a:pPr lvl="0"/>
            <a:r>
              <a:rPr lang="fi-FI" dirty="0" err="1"/>
              <a:t>Ipsum</a:t>
            </a:r>
            <a:endParaRPr lang="fi-FI" dirty="0"/>
          </a:p>
          <a:p>
            <a:pPr lvl="0"/>
            <a:r>
              <a:rPr lang="fi-FI" dirty="0" err="1"/>
              <a:t>Dolor</a:t>
            </a:r>
            <a:endParaRPr lang="fi-FI" dirty="0"/>
          </a:p>
          <a:p>
            <a:pPr lvl="0"/>
            <a:r>
              <a:rPr lang="fi-FI" dirty="0" err="1"/>
              <a:t>Sit</a:t>
            </a:r>
            <a:r>
              <a:rPr lang="fi-FI" dirty="0"/>
              <a:t> </a:t>
            </a:r>
            <a:r>
              <a:rPr lang="fi-FI" dirty="0" err="1"/>
              <a:t>amet</a:t>
            </a:r>
            <a:endParaRPr lang="fi-FI" dirty="0"/>
          </a:p>
        </p:txBody>
      </p:sp>
    </p:spTree>
    <p:extLst>
      <p:ext uri="{BB962C8B-B14F-4D97-AF65-F5344CB8AC3E}">
        <p14:creationId xmlns:p14="http://schemas.microsoft.com/office/powerpoint/2010/main" val="1585113883"/>
      </p:ext>
    </p:extLst>
  </p:cSld>
  <p:clrMapOvr>
    <a:masterClrMapping/>
  </p:clrMapOvr>
  <p:transition spd="slow">
    <p:push dir="u"/>
  </p:transition>
  <p:extLst>
    <p:ext uri="{DCECCB84-F9BA-43D5-87BE-67443E8EF086}">
      <p15:sldGuideLst xmlns:p15="http://schemas.microsoft.com/office/powerpoint/2012/main">
        <p15:guide id="1" pos="3953">
          <p15:clr>
            <a:srgbClr val="FBAE40"/>
          </p15:clr>
        </p15:guide>
        <p15:guide id="2" pos="372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Subs+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8" name="Text Placeholder 13">
            <a:extLst>
              <a:ext uri="{FF2B5EF4-FFF2-40B4-BE49-F238E27FC236}">
                <a16:creationId xmlns:a16="http://schemas.microsoft.com/office/drawing/2014/main" id="{E9CC3BCF-7CEE-7B49-85E0-B360C9B26523}"/>
              </a:ext>
            </a:extLst>
          </p:cNvPr>
          <p:cNvSpPr>
            <a:spLocks noGrp="1"/>
          </p:cNvSpPr>
          <p:nvPr>
            <p:ph type="body" sz="quarter" idx="15" hasCustomPrompt="1"/>
          </p:nvPr>
        </p:nvSpPr>
        <p:spPr>
          <a:xfrm>
            <a:off x="6275070" y="1881188"/>
            <a:ext cx="5400993"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2</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10" name="Text Placeholder 2">
            <a:extLst>
              <a:ext uri="{FF2B5EF4-FFF2-40B4-BE49-F238E27FC236}">
                <a16:creationId xmlns:a16="http://schemas.microsoft.com/office/drawing/2014/main" id="{FFC77364-2A93-F046-B21A-418C2712B10F}"/>
              </a:ext>
            </a:extLst>
          </p:cNvPr>
          <p:cNvSpPr>
            <a:spLocks noGrp="1"/>
          </p:cNvSpPr>
          <p:nvPr>
            <p:ph type="body" sz="quarter" idx="17" hasCustomPrompt="1"/>
          </p:nvPr>
        </p:nvSpPr>
        <p:spPr>
          <a:xfrm>
            <a:off x="6280617" y="2349502"/>
            <a:ext cx="5395446"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Tree>
    <p:extLst>
      <p:ext uri="{BB962C8B-B14F-4D97-AF65-F5344CB8AC3E}">
        <p14:creationId xmlns:p14="http://schemas.microsoft.com/office/powerpoint/2010/main" val="267183777"/>
      </p:ext>
    </p:extLst>
  </p:cSld>
  <p:clrMapOvr>
    <a:masterClrMapping/>
  </p:clrMapOvr>
  <p:transition spd="slow">
    <p:push dir="u"/>
  </p:transition>
  <p:extLst>
    <p:ext uri="{DCECCB84-F9BA-43D5-87BE-67443E8EF086}">
      <p15:sldGuideLst xmlns:p15="http://schemas.microsoft.com/office/powerpoint/2012/main">
        <p15:guide id="2" orient="horz" pos="1185" userDrawn="1">
          <p15:clr>
            <a:srgbClr val="FBAE40"/>
          </p15:clr>
        </p15:guide>
        <p15:guide id="3" pos="3727" userDrawn="1">
          <p15:clr>
            <a:srgbClr val="FBAE40"/>
          </p15:clr>
        </p15:guide>
        <p15:guide id="4" pos="395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Sub+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71ED7F-BC23-E34D-8262-B0A8E391EF91}"/>
              </a:ext>
            </a:extLst>
          </p:cNvPr>
          <p:cNvSpPr/>
          <p:nvPr userDrawn="1"/>
        </p:nvSpPr>
        <p:spPr>
          <a:xfrm>
            <a:off x="0" y="5949951"/>
            <a:ext cx="12192000" cy="908050"/>
          </a:xfrm>
          <a:prstGeom prst="rect">
            <a:avLst/>
          </a:prstGeom>
          <a:solidFill>
            <a:srgbClr val="0079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b="1" i="0" dirty="0">
              <a:latin typeface="Tahoma" panose="020B0604030504040204" pitchFamily="34" charset="0"/>
            </a:endParaRPr>
          </a:p>
        </p:txBody>
      </p:sp>
      <p:sp>
        <p:nvSpPr>
          <p:cNvPr id="6" name="Slide Number Placeholder 5">
            <a:extLst>
              <a:ext uri="{FF2B5EF4-FFF2-40B4-BE49-F238E27FC236}">
                <a16:creationId xmlns:a16="http://schemas.microsoft.com/office/drawing/2014/main" id="{A68BDE8E-1F7A-834D-A390-2FCD266147E5}"/>
              </a:ext>
            </a:extLst>
          </p:cNvPr>
          <p:cNvSpPr>
            <a:spLocks noGrp="1"/>
          </p:cNvSpPr>
          <p:nvPr>
            <p:ph type="sldNum" sz="quarter" idx="12"/>
          </p:nvPr>
        </p:nvSpPr>
        <p:spPr/>
        <p:txBody>
          <a:bodyPr/>
          <a:lstStyle/>
          <a:p>
            <a:fld id="{5F05A350-DA65-314C-AF3B-C5972F92B98B}" type="slidenum">
              <a:rPr lang="fi-FI" smtClean="0"/>
              <a:t>‹#›</a:t>
            </a:fld>
            <a:endParaRPr lang="fi-FI" dirty="0"/>
          </a:p>
        </p:txBody>
      </p:sp>
      <p:pic>
        <p:nvPicPr>
          <p:cNvPr id="9" name="Picture 8">
            <a:extLst>
              <a:ext uri="{FF2B5EF4-FFF2-40B4-BE49-F238E27FC236}">
                <a16:creationId xmlns:a16="http://schemas.microsoft.com/office/drawing/2014/main" id="{8B34AF3F-0EB1-D941-803B-180827E58B08}"/>
              </a:ext>
            </a:extLst>
          </p:cNvPr>
          <p:cNvPicPr>
            <a:picLocks noChangeAspect="1"/>
          </p:cNvPicPr>
          <p:nvPr userDrawn="1"/>
        </p:nvPicPr>
        <p:blipFill>
          <a:blip r:embed="rId2"/>
          <a:stretch>
            <a:fillRect/>
          </a:stretch>
        </p:blipFill>
        <p:spPr>
          <a:xfrm>
            <a:off x="9780918" y="6220174"/>
            <a:ext cx="1273161" cy="404782"/>
          </a:xfrm>
          <a:prstGeom prst="rect">
            <a:avLst/>
          </a:prstGeom>
        </p:spPr>
      </p:pic>
      <p:sp>
        <p:nvSpPr>
          <p:cNvPr id="12" name="Text Placeholder 11">
            <a:extLst>
              <a:ext uri="{FF2B5EF4-FFF2-40B4-BE49-F238E27FC236}">
                <a16:creationId xmlns:a16="http://schemas.microsoft.com/office/drawing/2014/main" id="{9282B4FE-A553-0E4F-AE75-6760BE72F888}"/>
              </a:ext>
            </a:extLst>
          </p:cNvPr>
          <p:cNvSpPr>
            <a:spLocks noGrp="1"/>
          </p:cNvSpPr>
          <p:nvPr>
            <p:ph type="body" sz="quarter" idx="13" hasCustomPrompt="1"/>
          </p:nvPr>
        </p:nvSpPr>
        <p:spPr>
          <a:xfrm>
            <a:off x="623888" y="549275"/>
            <a:ext cx="11052175" cy="431800"/>
          </a:xfrm>
          <a:prstGeom prst="rect">
            <a:avLst/>
          </a:prstGeom>
        </p:spPr>
        <p:txBody>
          <a:bodyPr/>
          <a:lstStyle>
            <a:lvl1pPr marL="0" indent="0">
              <a:buNone/>
              <a:defRPr sz="3500" b="1" i="0">
                <a:solidFill>
                  <a:srgbClr val="0079C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Headline</a:t>
            </a:r>
          </a:p>
          <a:p>
            <a:pPr lvl="0"/>
            <a:r>
              <a:rPr lang="en-US" dirty="0"/>
              <a:t>headline </a:t>
            </a:r>
          </a:p>
        </p:txBody>
      </p:sp>
      <p:sp>
        <p:nvSpPr>
          <p:cNvPr id="14" name="Text Placeholder 13">
            <a:extLst>
              <a:ext uri="{FF2B5EF4-FFF2-40B4-BE49-F238E27FC236}">
                <a16:creationId xmlns:a16="http://schemas.microsoft.com/office/drawing/2014/main" id="{BB0196E7-D09D-3443-82E8-E79F543361A8}"/>
              </a:ext>
            </a:extLst>
          </p:cNvPr>
          <p:cNvSpPr>
            <a:spLocks noGrp="1"/>
          </p:cNvSpPr>
          <p:nvPr>
            <p:ph type="body" sz="quarter" idx="14" hasCustomPrompt="1"/>
          </p:nvPr>
        </p:nvSpPr>
        <p:spPr>
          <a:xfrm>
            <a:off x="623889" y="1881188"/>
            <a:ext cx="5292724" cy="468313"/>
          </a:xfrm>
          <a:prstGeom prst="rect">
            <a:avLst/>
          </a:prstGeom>
        </p:spPr>
        <p:txBody>
          <a:bodyPr/>
          <a:lstStyle>
            <a:lvl1pPr marL="0" indent="0">
              <a:buNone/>
              <a:defRPr sz="16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b="0" i="0">
                <a:latin typeface="Tahoma" panose="020B0604030504040204" pitchFamily="34" charset="0"/>
                <a:ea typeface="Tahoma" panose="020B0604030504040204" pitchFamily="34" charset="0"/>
                <a:cs typeface="Tahoma" panose="020B0604030504040204" pitchFamily="34" charset="0"/>
              </a:defRPr>
            </a:lvl2pPr>
            <a:lvl3pPr>
              <a:defRPr b="0" i="0">
                <a:latin typeface="Tahoma" panose="020B0604030504040204" pitchFamily="34" charset="0"/>
                <a:ea typeface="Tahoma" panose="020B0604030504040204" pitchFamily="34" charset="0"/>
                <a:cs typeface="Tahoma" panose="020B0604030504040204" pitchFamily="34" charset="0"/>
              </a:defRPr>
            </a:lvl3pPr>
            <a:lvl4pPr>
              <a:defRPr b="0" i="0">
                <a:latin typeface="Tahoma" panose="020B0604030504040204" pitchFamily="34" charset="0"/>
                <a:ea typeface="Tahoma" panose="020B0604030504040204" pitchFamily="34" charset="0"/>
                <a:cs typeface="Tahoma" panose="020B0604030504040204" pitchFamily="34" charset="0"/>
              </a:defRPr>
            </a:lvl4pPr>
            <a:lvl5pPr>
              <a:defRPr b="0" i="0">
                <a:latin typeface="Tahoma" panose="020B0604030504040204" pitchFamily="34" charset="0"/>
                <a:ea typeface="Tahoma" panose="020B0604030504040204" pitchFamily="34" charset="0"/>
                <a:cs typeface="Tahoma" panose="020B0604030504040204" pitchFamily="34" charset="0"/>
              </a:defRPr>
            </a:lvl5pPr>
          </a:lstStyle>
          <a:p>
            <a:pPr lvl="0"/>
            <a:r>
              <a:rPr lang="fi-FI" dirty="0" err="1"/>
              <a:t>Subheadline</a:t>
            </a:r>
            <a:r>
              <a:rPr lang="fi-FI" dirty="0"/>
              <a:t> 1</a:t>
            </a:r>
          </a:p>
        </p:txBody>
      </p:sp>
      <p:sp>
        <p:nvSpPr>
          <p:cNvPr id="3" name="Text Placeholder 2">
            <a:extLst>
              <a:ext uri="{FF2B5EF4-FFF2-40B4-BE49-F238E27FC236}">
                <a16:creationId xmlns:a16="http://schemas.microsoft.com/office/drawing/2014/main" id="{E40A2B3B-2F8E-964F-91E5-D9A0F5162463}"/>
              </a:ext>
            </a:extLst>
          </p:cNvPr>
          <p:cNvSpPr>
            <a:spLocks noGrp="1"/>
          </p:cNvSpPr>
          <p:nvPr>
            <p:ph type="body" sz="quarter" idx="16" hasCustomPrompt="1"/>
          </p:nvPr>
        </p:nvSpPr>
        <p:spPr>
          <a:xfrm>
            <a:off x="623888" y="2349502"/>
            <a:ext cx="5292725" cy="3167062"/>
          </a:xfrm>
          <a:prstGeom prst="rect">
            <a:avLst/>
          </a:prstGeom>
        </p:spPr>
        <p:txBody>
          <a:bodyPr/>
          <a:lstStyle>
            <a:lvl1pPr marL="0" indent="0">
              <a:lnSpc>
                <a:spcPct val="100000"/>
              </a:lnSpc>
              <a:buNone/>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2pPr>
            <a:lvl3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3pPr>
            <a:lvl4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4pPr>
            <a:lvl5pPr>
              <a:defRPr sz="1400" b="0" i="0">
                <a:solidFill>
                  <a:schemeClr val="tx1"/>
                </a:solidFill>
                <a:latin typeface="Tahoma" panose="020B0604030504040204" pitchFamily="34" charset="0"/>
                <a:ea typeface="Tahoma" panose="020B0604030504040204" pitchFamily="34" charset="0"/>
                <a:cs typeface="Tahoma" panose="020B0604030504040204" pitchFamily="34" charset="0"/>
              </a:defRPr>
            </a:lvl5pPr>
          </a:lstStyle>
          <a:p>
            <a:pPr lvl="0"/>
            <a:r>
              <a:rPr lang="fi-FI" dirty="0"/>
              <a:t>Content</a:t>
            </a:r>
          </a:p>
        </p:txBody>
      </p:sp>
      <p:sp>
        <p:nvSpPr>
          <p:cNvPr id="4" name="Picture Placeholder 3">
            <a:extLst>
              <a:ext uri="{FF2B5EF4-FFF2-40B4-BE49-F238E27FC236}">
                <a16:creationId xmlns:a16="http://schemas.microsoft.com/office/drawing/2014/main" id="{56FE3912-2654-094E-A3EC-975D2E0498B2}"/>
              </a:ext>
            </a:extLst>
          </p:cNvPr>
          <p:cNvSpPr>
            <a:spLocks noGrp="1"/>
          </p:cNvSpPr>
          <p:nvPr>
            <p:ph type="pic" sz="quarter" idx="17" hasCustomPrompt="1"/>
          </p:nvPr>
        </p:nvSpPr>
        <p:spPr>
          <a:xfrm>
            <a:off x="6275388" y="584200"/>
            <a:ext cx="5400675" cy="4932363"/>
          </a:xfrm>
          <a:prstGeom prst="rect">
            <a:avLst/>
          </a:prstGeom>
        </p:spPr>
        <p:txBody>
          <a:bodyPr/>
          <a:lstStyle>
            <a:lvl1pPr marL="0" indent="0">
              <a:buNone/>
              <a:defRPr sz="1400" i="1">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r>
              <a:rPr lang="fi-FI" dirty="0" err="1"/>
              <a:t>Click</a:t>
            </a:r>
            <a:r>
              <a:rPr lang="fi-FI" dirty="0"/>
              <a:t> on box to </a:t>
            </a:r>
            <a:r>
              <a:rPr lang="fi-FI" dirty="0" err="1"/>
              <a:t>insert</a:t>
            </a:r>
            <a:r>
              <a:rPr lang="fi-FI" dirty="0"/>
              <a:t> image</a:t>
            </a:r>
          </a:p>
        </p:txBody>
      </p:sp>
    </p:spTree>
    <p:extLst>
      <p:ext uri="{BB962C8B-B14F-4D97-AF65-F5344CB8AC3E}">
        <p14:creationId xmlns:p14="http://schemas.microsoft.com/office/powerpoint/2010/main" val="1351615565"/>
      </p:ext>
    </p:extLst>
  </p:cSld>
  <p:clrMapOvr>
    <a:masterClrMapping/>
  </p:clrMapOvr>
  <p:transition spd="slow">
    <p:push dir="u"/>
  </p:transition>
  <p:extLst>
    <p:ext uri="{DCECCB84-F9BA-43D5-87BE-67443E8EF086}">
      <p15:sldGuideLst xmlns:p15="http://schemas.microsoft.com/office/powerpoint/2012/main">
        <p15:guide id="2" orient="horz" pos="1185">
          <p15:clr>
            <a:srgbClr val="FBAE40"/>
          </p15:clr>
        </p15:guide>
        <p15:guide id="3" pos="3727">
          <p15:clr>
            <a:srgbClr val="FBAE40"/>
          </p15:clr>
        </p15:guide>
        <p15:guide id="4" pos="3953">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0C9D79B-485A-F94B-908F-5B30D43ACB11}"/>
              </a:ext>
            </a:extLst>
          </p:cNvPr>
          <p:cNvSpPr>
            <a:spLocks noGrp="1"/>
          </p:cNvSpPr>
          <p:nvPr>
            <p:ph type="sldNum" sz="quarter" idx="4"/>
          </p:nvPr>
        </p:nvSpPr>
        <p:spPr>
          <a:xfrm>
            <a:off x="11054079" y="6358368"/>
            <a:ext cx="693103" cy="365125"/>
          </a:xfrm>
          <a:prstGeom prst="rect">
            <a:avLst/>
          </a:prstGeom>
        </p:spPr>
        <p:txBody>
          <a:bodyPr vert="horz" lIns="91440" tIns="45720" rIns="91440" bIns="45720" rtlCol="0" anchor="ctr"/>
          <a:lstStyle>
            <a:lvl1pPr algn="r">
              <a:defRPr sz="900" b="0"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fld id="{5F05A350-DA65-314C-AF3B-C5972F92B98B}" type="slidenum">
              <a:rPr lang="fi-FI" smtClean="0"/>
              <a:pPr/>
              <a:t>‹#›</a:t>
            </a:fld>
            <a:endParaRPr lang="fi-FI" dirty="0"/>
          </a:p>
        </p:txBody>
      </p:sp>
      <p:pic>
        <p:nvPicPr>
          <p:cNvPr id="3" name="Picture 2">
            <a:extLst>
              <a:ext uri="{FF2B5EF4-FFF2-40B4-BE49-F238E27FC236}">
                <a16:creationId xmlns:a16="http://schemas.microsoft.com/office/drawing/2014/main" id="{105B7031-78F2-E245-B1DC-ADC8E977F0A4}"/>
              </a:ext>
            </a:extLst>
          </p:cNvPr>
          <p:cNvPicPr>
            <a:picLocks noChangeAspect="1"/>
          </p:cNvPicPr>
          <p:nvPr userDrawn="1"/>
        </p:nvPicPr>
        <p:blipFill>
          <a:blip r:embed="rId44"/>
          <a:stretch>
            <a:fillRect/>
          </a:stretch>
        </p:blipFill>
        <p:spPr>
          <a:xfrm>
            <a:off x="9780918" y="6220174"/>
            <a:ext cx="1273161" cy="404782"/>
          </a:xfrm>
          <a:prstGeom prst="rect">
            <a:avLst/>
          </a:prstGeom>
        </p:spPr>
      </p:pic>
    </p:spTree>
    <p:extLst>
      <p:ext uri="{BB962C8B-B14F-4D97-AF65-F5344CB8AC3E}">
        <p14:creationId xmlns:p14="http://schemas.microsoft.com/office/powerpoint/2010/main" val="123567907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9" r:id="rId6"/>
    <p:sldLayoutId id="2147483680" r:id="rId7"/>
    <p:sldLayoutId id="2147483660" r:id="rId8"/>
    <p:sldLayoutId id="2147483661" r:id="rId9"/>
    <p:sldLayoutId id="2147483668" r:id="rId10"/>
    <p:sldLayoutId id="2147483649" r:id="rId11"/>
    <p:sldLayoutId id="2147483705" r:id="rId12"/>
    <p:sldLayoutId id="2147483671" r:id="rId13"/>
    <p:sldLayoutId id="2147483672" r:id="rId14"/>
    <p:sldLayoutId id="2147483675" r:id="rId15"/>
    <p:sldLayoutId id="2147483676" r:id="rId16"/>
    <p:sldLayoutId id="2147483678" r:id="rId17"/>
    <p:sldLayoutId id="2147483684" r:id="rId18"/>
    <p:sldLayoutId id="2147483681" r:id="rId19"/>
    <p:sldLayoutId id="2147483682" r:id="rId20"/>
    <p:sldLayoutId id="2147483674" r:id="rId21"/>
    <p:sldLayoutId id="2147483673"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Lst>
  <p:transition spd="slow">
    <p:push dir="u"/>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userDrawn="1">
          <p15:clr>
            <a:srgbClr val="F26B43"/>
          </p15:clr>
        </p15:guide>
        <p15:guide id="2" orient="horz" pos="368" userDrawn="1">
          <p15:clr>
            <a:srgbClr val="F26B43"/>
          </p15:clr>
        </p15:guide>
        <p15:guide id="3" pos="393" userDrawn="1">
          <p15:clr>
            <a:srgbClr val="F26B43"/>
          </p15:clr>
        </p15:guide>
        <p15:guide id="4" pos="7355" userDrawn="1">
          <p15:clr>
            <a:srgbClr val="F26B43"/>
          </p15:clr>
        </p15:guide>
        <p15:guide id="5" pos="3840" userDrawn="1">
          <p15:clr>
            <a:srgbClr val="F26B43"/>
          </p15:clr>
        </p15:guide>
        <p15:guide id="6" orient="horz" pos="2160" userDrawn="1">
          <p15:clr>
            <a:srgbClr val="F26B43"/>
          </p15:clr>
        </p15:guide>
        <p15:guide id="7" orient="horz" pos="618" userDrawn="1">
          <p15:clr>
            <a:srgbClr val="F26B43"/>
          </p15:clr>
        </p15:guide>
        <p15:guide id="8" orient="horz" pos="890" userDrawn="1">
          <p15:clr>
            <a:srgbClr val="F26B43"/>
          </p15:clr>
        </p15:guide>
        <p15:guide id="9" orient="horz" pos="3475"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30814-AF54-46A7-9A33-F1D63CFCCC35}"/>
              </a:ext>
            </a:extLst>
          </p:cNvPr>
          <p:cNvSpPr>
            <a:spLocks noGrp="1"/>
          </p:cNvSpPr>
          <p:nvPr>
            <p:ph type="sldNum" sz="quarter" idx="12"/>
          </p:nvPr>
        </p:nvSpPr>
        <p:spPr/>
        <p:txBody>
          <a:bodyPr/>
          <a:lstStyle/>
          <a:p>
            <a:fld id="{5F05A350-DA65-314C-AF3B-C5972F92B98B}" type="slidenum">
              <a:rPr lang="fi-FI" smtClean="0"/>
              <a:pPr/>
              <a:t>1</a:t>
            </a:fld>
            <a:endParaRPr lang="fi-FI" dirty="0"/>
          </a:p>
        </p:txBody>
      </p:sp>
      <p:sp>
        <p:nvSpPr>
          <p:cNvPr id="3" name="Text Placeholder 2">
            <a:extLst>
              <a:ext uri="{FF2B5EF4-FFF2-40B4-BE49-F238E27FC236}">
                <a16:creationId xmlns:a16="http://schemas.microsoft.com/office/drawing/2014/main" id="{0432ED5F-815A-4ABD-AFC0-CEA808E742A0}"/>
              </a:ext>
            </a:extLst>
          </p:cNvPr>
          <p:cNvSpPr>
            <a:spLocks noGrp="1"/>
          </p:cNvSpPr>
          <p:nvPr>
            <p:ph type="body" sz="quarter" idx="13"/>
          </p:nvPr>
        </p:nvSpPr>
        <p:spPr>
          <a:xfrm>
            <a:off x="271993" y="141123"/>
            <a:ext cx="11270332" cy="587173"/>
          </a:xfrm>
        </p:spPr>
        <p:txBody>
          <a:bodyPr/>
          <a:lstStyle/>
          <a:p>
            <a:pPr algn="ctr"/>
            <a:r>
              <a:rPr lang="en-US" dirty="0"/>
              <a:t>4-week Sprint is the longest allowed in Scrum</a:t>
            </a:r>
            <a:endParaRPr lang="fi-FI" dirty="0"/>
          </a:p>
        </p:txBody>
      </p:sp>
      <p:sp>
        <p:nvSpPr>
          <p:cNvPr id="5" name="Rectangle 4">
            <a:extLst>
              <a:ext uri="{FF2B5EF4-FFF2-40B4-BE49-F238E27FC236}">
                <a16:creationId xmlns:a16="http://schemas.microsoft.com/office/drawing/2014/main" id="{3758E31B-E218-4EDB-9228-5876499AE7A4}"/>
              </a:ext>
            </a:extLst>
          </p:cNvPr>
          <p:cNvSpPr/>
          <p:nvPr/>
        </p:nvSpPr>
        <p:spPr>
          <a:xfrm>
            <a:off x="6474238" y="6290585"/>
            <a:ext cx="2967479" cy="369332"/>
          </a:xfrm>
          <a:prstGeom prst="rect">
            <a:avLst/>
          </a:prstGeom>
        </p:spPr>
        <p:txBody>
          <a:bodyPr wrap="none">
            <a:spAutoFit/>
          </a:bodyPr>
          <a:lstStyle/>
          <a:p>
            <a:r>
              <a:rPr lang="en-US" dirty="0"/>
              <a:t>2010-2020 Juhani Välimäki</a:t>
            </a:r>
          </a:p>
        </p:txBody>
      </p:sp>
      <p:sp>
        <p:nvSpPr>
          <p:cNvPr id="15" name="Rectangle 14">
            <a:extLst>
              <a:ext uri="{FF2B5EF4-FFF2-40B4-BE49-F238E27FC236}">
                <a16:creationId xmlns:a16="http://schemas.microsoft.com/office/drawing/2014/main" id="{CF36CB82-9E5D-41A3-B4A6-A2DC0ACD6670}"/>
              </a:ext>
            </a:extLst>
          </p:cNvPr>
          <p:cNvSpPr/>
          <p:nvPr/>
        </p:nvSpPr>
        <p:spPr>
          <a:xfrm>
            <a:off x="1214924" y="965314"/>
            <a:ext cx="1056700" cy="369332"/>
          </a:xfrm>
          <a:prstGeom prst="rect">
            <a:avLst/>
          </a:prstGeom>
        </p:spPr>
        <p:txBody>
          <a:bodyPr wrap="none" anchor="ctr">
            <a:spAutoFit/>
          </a:bodyPr>
          <a:lstStyle/>
          <a:p>
            <a:r>
              <a:rPr lang="en-US" b="1" dirty="0"/>
              <a:t>Monday</a:t>
            </a:r>
            <a:endParaRPr lang="fi-FI" dirty="0"/>
          </a:p>
        </p:txBody>
      </p:sp>
      <p:sp>
        <p:nvSpPr>
          <p:cNvPr id="33" name="Rectangle 32">
            <a:extLst>
              <a:ext uri="{FF2B5EF4-FFF2-40B4-BE49-F238E27FC236}">
                <a16:creationId xmlns:a16="http://schemas.microsoft.com/office/drawing/2014/main" id="{130BD411-1B28-4396-B2FC-ECBCD22C04BC}"/>
              </a:ext>
            </a:extLst>
          </p:cNvPr>
          <p:cNvSpPr/>
          <p:nvPr/>
        </p:nvSpPr>
        <p:spPr>
          <a:xfrm>
            <a:off x="3363280" y="965314"/>
            <a:ext cx="1103700" cy="369332"/>
          </a:xfrm>
          <a:prstGeom prst="rect">
            <a:avLst/>
          </a:prstGeom>
        </p:spPr>
        <p:txBody>
          <a:bodyPr wrap="none" anchor="ctr">
            <a:spAutoFit/>
          </a:bodyPr>
          <a:lstStyle/>
          <a:p>
            <a:r>
              <a:rPr lang="en-US" b="1" dirty="0"/>
              <a:t>Tuesday</a:t>
            </a:r>
            <a:endParaRPr lang="fi-FI" dirty="0"/>
          </a:p>
        </p:txBody>
      </p:sp>
      <p:sp>
        <p:nvSpPr>
          <p:cNvPr id="36" name="Rectangle 35">
            <a:extLst>
              <a:ext uri="{FF2B5EF4-FFF2-40B4-BE49-F238E27FC236}">
                <a16:creationId xmlns:a16="http://schemas.microsoft.com/office/drawing/2014/main" id="{E761D327-CFDF-4E25-B643-EC018053A554}"/>
              </a:ext>
            </a:extLst>
          </p:cNvPr>
          <p:cNvSpPr/>
          <p:nvPr/>
        </p:nvSpPr>
        <p:spPr>
          <a:xfrm>
            <a:off x="5360579" y="965314"/>
            <a:ext cx="1462901" cy="369332"/>
          </a:xfrm>
          <a:prstGeom prst="rect">
            <a:avLst/>
          </a:prstGeom>
        </p:spPr>
        <p:txBody>
          <a:bodyPr wrap="none" anchor="ctr">
            <a:spAutoFit/>
          </a:bodyPr>
          <a:lstStyle/>
          <a:p>
            <a:r>
              <a:rPr lang="en-US" b="1" dirty="0"/>
              <a:t>Wednesday</a:t>
            </a:r>
            <a:endParaRPr lang="fi-FI" dirty="0"/>
          </a:p>
        </p:txBody>
      </p:sp>
      <p:sp>
        <p:nvSpPr>
          <p:cNvPr id="39" name="Rectangle 38">
            <a:extLst>
              <a:ext uri="{FF2B5EF4-FFF2-40B4-BE49-F238E27FC236}">
                <a16:creationId xmlns:a16="http://schemas.microsoft.com/office/drawing/2014/main" id="{BA6D8D22-F41B-4212-B420-3EEBDFEDC04D}"/>
              </a:ext>
            </a:extLst>
          </p:cNvPr>
          <p:cNvSpPr/>
          <p:nvPr/>
        </p:nvSpPr>
        <p:spPr>
          <a:xfrm>
            <a:off x="7657222" y="965314"/>
            <a:ext cx="1223412" cy="369332"/>
          </a:xfrm>
          <a:prstGeom prst="rect">
            <a:avLst/>
          </a:prstGeom>
        </p:spPr>
        <p:txBody>
          <a:bodyPr wrap="none" anchor="ctr">
            <a:spAutoFit/>
          </a:bodyPr>
          <a:lstStyle/>
          <a:p>
            <a:r>
              <a:rPr lang="en-US" b="1" dirty="0"/>
              <a:t>Thursday</a:t>
            </a:r>
            <a:endParaRPr lang="fi-FI" dirty="0"/>
          </a:p>
        </p:txBody>
      </p:sp>
      <p:sp>
        <p:nvSpPr>
          <p:cNvPr id="42" name="Rectangle 41">
            <a:extLst>
              <a:ext uri="{FF2B5EF4-FFF2-40B4-BE49-F238E27FC236}">
                <a16:creationId xmlns:a16="http://schemas.microsoft.com/office/drawing/2014/main" id="{7915D6D5-0690-4D92-BAC2-F1370DC403A3}"/>
              </a:ext>
            </a:extLst>
          </p:cNvPr>
          <p:cNvSpPr/>
          <p:nvPr/>
        </p:nvSpPr>
        <p:spPr>
          <a:xfrm>
            <a:off x="10007246" y="965314"/>
            <a:ext cx="877163" cy="369332"/>
          </a:xfrm>
          <a:prstGeom prst="rect">
            <a:avLst/>
          </a:prstGeom>
        </p:spPr>
        <p:txBody>
          <a:bodyPr wrap="none" anchor="ctr">
            <a:spAutoFit/>
          </a:bodyPr>
          <a:lstStyle/>
          <a:p>
            <a:r>
              <a:rPr lang="en-US" b="1" dirty="0"/>
              <a:t>Friday</a:t>
            </a:r>
          </a:p>
        </p:txBody>
      </p:sp>
      <p:sp>
        <p:nvSpPr>
          <p:cNvPr id="44" name="Text Placeholder 3">
            <a:extLst>
              <a:ext uri="{FF2B5EF4-FFF2-40B4-BE49-F238E27FC236}">
                <a16:creationId xmlns:a16="http://schemas.microsoft.com/office/drawing/2014/main" id="{90228B88-B720-4F94-B955-1C1DEF697463}"/>
              </a:ext>
            </a:extLst>
          </p:cNvPr>
          <p:cNvSpPr txBox="1">
            <a:spLocks/>
          </p:cNvSpPr>
          <p:nvPr/>
        </p:nvSpPr>
        <p:spPr>
          <a:xfrm>
            <a:off x="649722" y="1305551"/>
            <a:ext cx="2176899" cy="480298"/>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1      </a:t>
            </a:r>
            <a:r>
              <a:rPr lang="en-US" b="1" dirty="0">
                <a:solidFill>
                  <a:schemeClr val="bg1">
                    <a:lumMod val="50000"/>
                  </a:schemeClr>
                </a:solidFill>
              </a:rPr>
              <a:t>&lt;</a:t>
            </a:r>
            <a:r>
              <a:rPr lang="en-US" b="1" dirty="0"/>
              <a:t>4h</a:t>
            </a:r>
          </a:p>
        </p:txBody>
      </p:sp>
      <p:sp>
        <p:nvSpPr>
          <p:cNvPr id="45" name="Text Placeholder 3">
            <a:extLst>
              <a:ext uri="{FF2B5EF4-FFF2-40B4-BE49-F238E27FC236}">
                <a16:creationId xmlns:a16="http://schemas.microsoft.com/office/drawing/2014/main" id="{817F984F-8060-4DA8-9E6E-8239BCDB7AB4}"/>
              </a:ext>
            </a:extLst>
          </p:cNvPr>
          <p:cNvSpPr txBox="1">
            <a:spLocks/>
          </p:cNvSpPr>
          <p:nvPr/>
        </p:nvSpPr>
        <p:spPr>
          <a:xfrm>
            <a:off x="649692" y="1786265"/>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SPM 2      &lt;4h</a:t>
            </a:r>
          </a:p>
        </p:txBody>
      </p:sp>
      <p:sp>
        <p:nvSpPr>
          <p:cNvPr id="46" name="Text Placeholder 3">
            <a:extLst>
              <a:ext uri="{FF2B5EF4-FFF2-40B4-BE49-F238E27FC236}">
                <a16:creationId xmlns:a16="http://schemas.microsoft.com/office/drawing/2014/main" id="{BCF0144A-06BF-46BF-9FC9-6E95172865D1}"/>
              </a:ext>
            </a:extLst>
          </p:cNvPr>
          <p:cNvSpPr txBox="1">
            <a:spLocks/>
          </p:cNvSpPr>
          <p:nvPr/>
        </p:nvSpPr>
        <p:spPr>
          <a:xfrm>
            <a:off x="9365426" y="4469430"/>
            <a:ext cx="2176899" cy="48071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Review      </a:t>
            </a:r>
            <a:r>
              <a:rPr lang="en-US" b="1" dirty="0">
                <a:solidFill>
                  <a:schemeClr val="bg1">
                    <a:lumMod val="50000"/>
                  </a:schemeClr>
                </a:solidFill>
              </a:rPr>
              <a:t>&lt;</a:t>
            </a:r>
            <a:r>
              <a:rPr lang="en-US" b="1" dirty="0"/>
              <a:t>4h</a:t>
            </a:r>
          </a:p>
        </p:txBody>
      </p:sp>
      <p:sp>
        <p:nvSpPr>
          <p:cNvPr id="47" name="Text Placeholder 3">
            <a:extLst>
              <a:ext uri="{FF2B5EF4-FFF2-40B4-BE49-F238E27FC236}">
                <a16:creationId xmlns:a16="http://schemas.microsoft.com/office/drawing/2014/main" id="{102819C9-2D6C-4E44-8E8E-5AF9DCBCF246}"/>
              </a:ext>
            </a:extLst>
          </p:cNvPr>
          <p:cNvSpPr txBox="1">
            <a:spLocks/>
          </p:cNvSpPr>
          <p:nvPr/>
        </p:nvSpPr>
        <p:spPr>
          <a:xfrm>
            <a:off x="9365426" y="4950144"/>
            <a:ext cx="2176899" cy="480299"/>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dirty="0"/>
              <a:t>Sprint Retrospective &lt;4h</a:t>
            </a:r>
          </a:p>
        </p:txBody>
      </p:sp>
      <p:sp>
        <p:nvSpPr>
          <p:cNvPr id="49" name="Rectangle 48">
            <a:extLst>
              <a:ext uri="{FF2B5EF4-FFF2-40B4-BE49-F238E27FC236}">
                <a16:creationId xmlns:a16="http://schemas.microsoft.com/office/drawing/2014/main" id="{EED3E1D7-6D20-4AF7-83E0-3215F56080D9}"/>
              </a:ext>
            </a:extLst>
          </p:cNvPr>
          <p:cNvSpPr/>
          <p:nvPr/>
        </p:nvSpPr>
        <p:spPr>
          <a:xfrm>
            <a:off x="76122" y="155321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one</a:t>
            </a:r>
            <a:endParaRPr lang="fi-FI" sz="1200" dirty="0">
              <a:solidFill>
                <a:schemeClr val="bg1">
                  <a:lumMod val="50000"/>
                </a:schemeClr>
              </a:solidFill>
            </a:endParaRPr>
          </a:p>
        </p:txBody>
      </p:sp>
      <p:sp>
        <p:nvSpPr>
          <p:cNvPr id="19" name="Rectangle 18">
            <a:extLst>
              <a:ext uri="{FF2B5EF4-FFF2-40B4-BE49-F238E27FC236}">
                <a16:creationId xmlns:a16="http://schemas.microsoft.com/office/drawing/2014/main" id="{CB6DA012-4E16-4BEC-915F-D4816B2AC07D}"/>
              </a:ext>
            </a:extLst>
          </p:cNvPr>
          <p:cNvSpPr/>
          <p:nvPr/>
        </p:nvSpPr>
        <p:spPr>
          <a:xfrm>
            <a:off x="190422" y="5543081"/>
            <a:ext cx="11611175" cy="1107996"/>
          </a:xfrm>
          <a:prstGeom prst="rect">
            <a:avLst/>
          </a:prstGeom>
        </p:spPr>
        <p:txBody>
          <a:bodyPr wrap="square">
            <a:spAutoFit/>
          </a:bodyPr>
          <a:lstStyle/>
          <a:p>
            <a:r>
              <a:rPr lang="en-US" sz="1100" dirty="0"/>
              <a:t>Actually the Scrum guide says one month, but 4-weeks is just 2.44 days less than an average month = ~one month. Less agile and rarely used. Maybe could be used in steady slow business based on the law and standards? The Tax Authority, Banking, or Insurance? And even there not in the feedback-based </a:t>
            </a:r>
            <a:r>
              <a:rPr lang="en-US" sz="1100" dirty="0" err="1"/>
              <a:t>UX</a:t>
            </a:r>
            <a:r>
              <a:rPr lang="en-US" sz="1100" dirty="0"/>
              <a:t> development, but specifications-based backend?</a:t>
            </a:r>
          </a:p>
          <a:p>
            <a:r>
              <a:rPr lang="en-US" sz="1100" dirty="0"/>
              <a:t>Another possibility: E-shop already running well, monthly rolling budgeting. Publishing improvements (non-critical) monthly, gathering e.g. digital marketing tool info as feedback.</a:t>
            </a:r>
          </a:p>
          <a:p>
            <a:r>
              <a:rPr lang="en-US" sz="1100" dirty="0">
                <a:solidFill>
                  <a:schemeClr val="tx1">
                    <a:lumMod val="50000"/>
                    <a:lumOff val="50000"/>
                  </a:schemeClr>
                </a:solidFill>
              </a:rPr>
              <a:t>((In the real life, again, planning might be on </a:t>
            </a:r>
            <a:r>
              <a:rPr lang="en-US" sz="1100" u="sng" dirty="0">
                <a:solidFill>
                  <a:schemeClr val="tx1">
                    <a:lumMod val="50000"/>
                    <a:lumOff val="50000"/>
                  </a:schemeClr>
                </a:solidFill>
              </a:rPr>
              <a:t>Wednesday</a:t>
            </a:r>
            <a:r>
              <a:rPr lang="en-US" sz="1100" dirty="0">
                <a:solidFill>
                  <a:schemeClr val="tx1">
                    <a:lumMod val="50000"/>
                    <a:lumOff val="50000"/>
                  </a:schemeClr>
                </a:solidFill>
              </a:rPr>
              <a:t> after having </a:t>
            </a:r>
            <a:r>
              <a:rPr lang="en-US" sz="1100" u="sng" dirty="0">
                <a:solidFill>
                  <a:schemeClr val="tx1">
                    <a:lumMod val="50000"/>
                    <a:lumOff val="50000"/>
                  </a:schemeClr>
                </a:solidFill>
              </a:rPr>
              <a:t>Tuesday</a:t>
            </a:r>
            <a:r>
              <a:rPr lang="en-US" sz="1100" dirty="0">
                <a:solidFill>
                  <a:schemeClr val="tx1">
                    <a:lumMod val="50000"/>
                    <a:lumOff val="50000"/>
                  </a:schemeClr>
                </a:solidFill>
              </a:rPr>
              <a:t> for Review and Retro. Thus long-distance travelers would need to travel just once </a:t>
            </a:r>
            <a:r>
              <a:rPr lang="en-US" sz="1100">
                <a:solidFill>
                  <a:schemeClr val="tx1">
                    <a:lumMod val="50000"/>
                    <a:lumOff val="50000"/>
                  </a:schemeClr>
                </a:solidFill>
              </a:rPr>
              <a:t>a month))</a:t>
            </a:r>
            <a:endParaRPr lang="en-US" sz="1100" dirty="0">
              <a:solidFill>
                <a:schemeClr val="tx1">
                  <a:lumMod val="50000"/>
                  <a:lumOff val="50000"/>
                </a:schemeClr>
              </a:solidFill>
            </a:endParaRPr>
          </a:p>
          <a:p>
            <a:endParaRPr lang="en-US" sz="1100" dirty="0">
              <a:solidFill>
                <a:schemeClr val="tx1">
                  <a:lumMod val="50000"/>
                  <a:lumOff val="50000"/>
                </a:schemeClr>
              </a:solidFill>
            </a:endParaRPr>
          </a:p>
          <a:p>
            <a:r>
              <a:rPr lang="en-US" sz="1100" dirty="0"/>
              <a:t>&lt;4h means e.g. 4h, 3.5h, or 3h. Just memorize (max) </a:t>
            </a:r>
            <a:r>
              <a:rPr lang="en-US" sz="1100" b="1" dirty="0"/>
              <a:t>4h</a:t>
            </a:r>
            <a:r>
              <a:rPr lang="en-US" sz="1100" dirty="0"/>
              <a:t>. See the 1-week schedules for more info.</a:t>
            </a:r>
            <a:endParaRPr lang="fi-FI" sz="1100" dirty="0"/>
          </a:p>
        </p:txBody>
      </p:sp>
      <p:sp>
        <p:nvSpPr>
          <p:cNvPr id="68" name="Text Placeholder 3">
            <a:extLst>
              <a:ext uri="{FF2B5EF4-FFF2-40B4-BE49-F238E27FC236}">
                <a16:creationId xmlns:a16="http://schemas.microsoft.com/office/drawing/2014/main" id="{BF1C8C3A-1084-47F0-AE35-577043D563D4}"/>
              </a:ext>
            </a:extLst>
          </p:cNvPr>
          <p:cNvSpPr txBox="1">
            <a:spLocks/>
          </p:cNvSpPr>
          <p:nvPr/>
        </p:nvSpPr>
        <p:spPr>
          <a:xfrm>
            <a:off x="649752" y="2357384"/>
            <a:ext cx="2176899" cy="961012"/>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100" dirty="0"/>
              <a:t>6h = estimated</a:t>
            </a:r>
            <a:br>
              <a:rPr lang="en-US" sz="1100" dirty="0"/>
            </a:br>
            <a:r>
              <a:rPr lang="en-US" sz="1100" dirty="0"/>
              <a:t>development work capacity / 7.5h workday</a:t>
            </a:r>
          </a:p>
        </p:txBody>
      </p:sp>
      <p:sp>
        <p:nvSpPr>
          <p:cNvPr id="71" name="Rectangle 70">
            <a:extLst>
              <a:ext uri="{FF2B5EF4-FFF2-40B4-BE49-F238E27FC236}">
                <a16:creationId xmlns:a16="http://schemas.microsoft.com/office/drawing/2014/main" id="{BC5DAF6C-22A7-4CCD-9396-44FF592B634D}"/>
              </a:ext>
            </a:extLst>
          </p:cNvPr>
          <p:cNvSpPr/>
          <p:nvPr/>
        </p:nvSpPr>
        <p:spPr>
          <a:xfrm>
            <a:off x="11511531" y="1312056"/>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72" name="Rectangle 71">
            <a:extLst>
              <a:ext uri="{FF2B5EF4-FFF2-40B4-BE49-F238E27FC236}">
                <a16:creationId xmlns:a16="http://schemas.microsoft.com/office/drawing/2014/main" id="{0FB19B6F-8B23-4141-AFF8-FD2C489B778F}"/>
              </a:ext>
            </a:extLst>
          </p:cNvPr>
          <p:cNvSpPr/>
          <p:nvPr/>
        </p:nvSpPr>
        <p:spPr>
          <a:xfrm>
            <a:off x="11503247" y="1684630"/>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73" name="Rectangle 72">
            <a:extLst>
              <a:ext uri="{FF2B5EF4-FFF2-40B4-BE49-F238E27FC236}">
                <a16:creationId xmlns:a16="http://schemas.microsoft.com/office/drawing/2014/main" id="{DAAD5EFA-7BA0-4974-B3C8-C3E44F3B95B8}"/>
              </a:ext>
            </a:extLst>
          </p:cNvPr>
          <p:cNvSpPr/>
          <p:nvPr/>
        </p:nvSpPr>
        <p:spPr>
          <a:xfrm>
            <a:off x="11511531" y="2017130"/>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74" name="Rectangle 73">
            <a:extLst>
              <a:ext uri="{FF2B5EF4-FFF2-40B4-BE49-F238E27FC236}">
                <a16:creationId xmlns:a16="http://schemas.microsoft.com/office/drawing/2014/main" id="{8FA9A82E-61AB-4492-B058-43CF93728726}"/>
              </a:ext>
            </a:extLst>
          </p:cNvPr>
          <p:cNvSpPr/>
          <p:nvPr/>
        </p:nvSpPr>
        <p:spPr>
          <a:xfrm>
            <a:off x="76122" y="260725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two</a:t>
            </a:r>
            <a:endParaRPr lang="fi-FI" sz="1200" dirty="0">
              <a:solidFill>
                <a:schemeClr val="bg1">
                  <a:lumMod val="50000"/>
                </a:schemeClr>
              </a:solidFill>
            </a:endParaRPr>
          </a:p>
        </p:txBody>
      </p:sp>
      <p:sp>
        <p:nvSpPr>
          <p:cNvPr id="75" name="Rectangle 74">
            <a:extLst>
              <a:ext uri="{FF2B5EF4-FFF2-40B4-BE49-F238E27FC236}">
                <a16:creationId xmlns:a16="http://schemas.microsoft.com/office/drawing/2014/main" id="{0089F6F1-ABC2-4C92-8EB3-4C0705952C68}"/>
              </a:ext>
            </a:extLst>
          </p:cNvPr>
          <p:cNvSpPr/>
          <p:nvPr/>
        </p:nvSpPr>
        <p:spPr>
          <a:xfrm>
            <a:off x="76122" y="3666728"/>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three</a:t>
            </a:r>
            <a:endParaRPr lang="fi-FI" sz="1200" dirty="0">
              <a:solidFill>
                <a:schemeClr val="bg1">
                  <a:lumMod val="50000"/>
                </a:schemeClr>
              </a:solidFill>
            </a:endParaRPr>
          </a:p>
        </p:txBody>
      </p:sp>
      <p:sp>
        <p:nvSpPr>
          <p:cNvPr id="76" name="Rectangle 75">
            <a:extLst>
              <a:ext uri="{FF2B5EF4-FFF2-40B4-BE49-F238E27FC236}">
                <a16:creationId xmlns:a16="http://schemas.microsoft.com/office/drawing/2014/main" id="{9E0CFD1E-C25F-4330-97D9-DD5A6898FCA4}"/>
              </a:ext>
            </a:extLst>
          </p:cNvPr>
          <p:cNvSpPr/>
          <p:nvPr/>
        </p:nvSpPr>
        <p:spPr>
          <a:xfrm>
            <a:off x="76122" y="4720761"/>
            <a:ext cx="581601" cy="461665"/>
          </a:xfrm>
          <a:prstGeom prst="rect">
            <a:avLst/>
          </a:prstGeom>
        </p:spPr>
        <p:txBody>
          <a:bodyPr wrap="square" anchor="ctr">
            <a:spAutoFit/>
          </a:bodyPr>
          <a:lstStyle/>
          <a:p>
            <a:pPr algn="ctr"/>
            <a:r>
              <a:rPr lang="en-US" sz="1200" dirty="0">
                <a:solidFill>
                  <a:schemeClr val="bg1">
                    <a:lumMod val="50000"/>
                  </a:schemeClr>
                </a:solidFill>
              </a:rPr>
              <a:t>Week</a:t>
            </a:r>
          </a:p>
          <a:p>
            <a:pPr algn="ctr"/>
            <a:r>
              <a:rPr lang="en-US" sz="1200" dirty="0">
                <a:solidFill>
                  <a:schemeClr val="bg1">
                    <a:lumMod val="50000"/>
                  </a:schemeClr>
                </a:solidFill>
              </a:rPr>
              <a:t>four</a:t>
            </a:r>
            <a:endParaRPr lang="fi-FI" sz="1200" dirty="0">
              <a:solidFill>
                <a:schemeClr val="bg1">
                  <a:lumMod val="50000"/>
                </a:schemeClr>
              </a:solidFill>
            </a:endParaRPr>
          </a:p>
        </p:txBody>
      </p:sp>
      <p:sp>
        <p:nvSpPr>
          <p:cNvPr id="79" name="Text Placeholder 3">
            <a:extLst>
              <a:ext uri="{FF2B5EF4-FFF2-40B4-BE49-F238E27FC236}">
                <a16:creationId xmlns:a16="http://schemas.microsoft.com/office/drawing/2014/main" id="{12276DEF-95C4-4EDE-9C1E-D5E5755CAC46}"/>
              </a:ext>
            </a:extLst>
          </p:cNvPr>
          <p:cNvSpPr txBox="1">
            <a:spLocks/>
          </p:cNvSpPr>
          <p:nvPr/>
        </p:nvSpPr>
        <p:spPr>
          <a:xfrm>
            <a:off x="2826651" y="1305551"/>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0" name="Text Placeholder 3">
            <a:extLst>
              <a:ext uri="{FF2B5EF4-FFF2-40B4-BE49-F238E27FC236}">
                <a16:creationId xmlns:a16="http://schemas.microsoft.com/office/drawing/2014/main" id="{A906165A-C7F2-482A-B1CB-8949AED9B130}"/>
              </a:ext>
            </a:extLst>
          </p:cNvPr>
          <p:cNvSpPr txBox="1">
            <a:spLocks/>
          </p:cNvSpPr>
          <p:nvPr/>
        </p:nvSpPr>
        <p:spPr>
          <a:xfrm>
            <a:off x="2826546" y="1305551"/>
            <a:ext cx="2182567"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3" name="Text Placeholder 3">
            <a:extLst>
              <a:ext uri="{FF2B5EF4-FFF2-40B4-BE49-F238E27FC236}">
                <a16:creationId xmlns:a16="http://schemas.microsoft.com/office/drawing/2014/main" id="{842C0C2A-73DC-4AF2-809E-3744DA78AAA0}"/>
              </a:ext>
            </a:extLst>
          </p:cNvPr>
          <p:cNvSpPr txBox="1">
            <a:spLocks/>
          </p:cNvSpPr>
          <p:nvPr/>
        </p:nvSpPr>
        <p:spPr>
          <a:xfrm>
            <a:off x="2826474" y="2356933"/>
            <a:ext cx="218264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4" name="Text Placeholder 3">
            <a:extLst>
              <a:ext uri="{FF2B5EF4-FFF2-40B4-BE49-F238E27FC236}">
                <a16:creationId xmlns:a16="http://schemas.microsoft.com/office/drawing/2014/main" id="{0FA280CD-1CAA-4016-A830-D52AE3827276}"/>
              </a:ext>
            </a:extLst>
          </p:cNvPr>
          <p:cNvSpPr txBox="1">
            <a:spLocks/>
          </p:cNvSpPr>
          <p:nvPr/>
        </p:nvSpPr>
        <p:spPr>
          <a:xfrm>
            <a:off x="2826561" y="2358433"/>
            <a:ext cx="2182568"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5" name="Text Placeholder 3">
            <a:extLst>
              <a:ext uri="{FF2B5EF4-FFF2-40B4-BE49-F238E27FC236}">
                <a16:creationId xmlns:a16="http://schemas.microsoft.com/office/drawing/2014/main" id="{DEB5A998-D4A7-45D3-A573-6A11648975D7}"/>
              </a:ext>
            </a:extLst>
          </p:cNvPr>
          <p:cNvSpPr txBox="1">
            <a:spLocks/>
          </p:cNvSpPr>
          <p:nvPr/>
        </p:nvSpPr>
        <p:spPr>
          <a:xfrm>
            <a:off x="649675"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6" name="Text Placeholder 3">
            <a:extLst>
              <a:ext uri="{FF2B5EF4-FFF2-40B4-BE49-F238E27FC236}">
                <a16:creationId xmlns:a16="http://schemas.microsoft.com/office/drawing/2014/main" id="{F72BA6D3-D079-4EAC-8C0A-3C3988BC824F}"/>
              </a:ext>
            </a:extLst>
          </p:cNvPr>
          <p:cNvSpPr txBox="1">
            <a:spLocks/>
          </p:cNvSpPr>
          <p:nvPr/>
        </p:nvSpPr>
        <p:spPr>
          <a:xfrm>
            <a:off x="647253" y="3411860"/>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7" name="Text Placeholder 3">
            <a:extLst>
              <a:ext uri="{FF2B5EF4-FFF2-40B4-BE49-F238E27FC236}">
                <a16:creationId xmlns:a16="http://schemas.microsoft.com/office/drawing/2014/main" id="{20F8AC57-AA5F-4D43-93C2-F1AB036A5F6C}"/>
              </a:ext>
            </a:extLst>
          </p:cNvPr>
          <p:cNvSpPr txBox="1">
            <a:spLocks/>
          </p:cNvSpPr>
          <p:nvPr/>
        </p:nvSpPr>
        <p:spPr>
          <a:xfrm>
            <a:off x="646406"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88" name="Text Placeholder 3">
            <a:extLst>
              <a:ext uri="{FF2B5EF4-FFF2-40B4-BE49-F238E27FC236}">
                <a16:creationId xmlns:a16="http://schemas.microsoft.com/office/drawing/2014/main" id="{EB7AE693-14A9-438D-A8D3-F8E735584B24}"/>
              </a:ext>
            </a:extLst>
          </p:cNvPr>
          <p:cNvSpPr txBox="1">
            <a:spLocks/>
          </p:cNvSpPr>
          <p:nvPr/>
        </p:nvSpPr>
        <p:spPr>
          <a:xfrm>
            <a:off x="649660" y="4468897"/>
            <a:ext cx="2174493"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89" name="Text Placeholder 3">
            <a:extLst>
              <a:ext uri="{FF2B5EF4-FFF2-40B4-BE49-F238E27FC236}">
                <a16:creationId xmlns:a16="http://schemas.microsoft.com/office/drawing/2014/main" id="{F1F1DE1B-393D-4CBC-BDAC-819F8E3011C2}"/>
              </a:ext>
            </a:extLst>
          </p:cNvPr>
          <p:cNvSpPr txBox="1">
            <a:spLocks/>
          </p:cNvSpPr>
          <p:nvPr/>
        </p:nvSpPr>
        <p:spPr>
          <a:xfrm>
            <a:off x="649676" y="4470397"/>
            <a:ext cx="2168893"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2" name="Text Placeholder 3">
            <a:extLst>
              <a:ext uri="{FF2B5EF4-FFF2-40B4-BE49-F238E27FC236}">
                <a16:creationId xmlns:a16="http://schemas.microsoft.com/office/drawing/2014/main" id="{A6878027-440F-450A-9172-A4B10C0C8839}"/>
              </a:ext>
            </a:extLst>
          </p:cNvPr>
          <p:cNvSpPr txBox="1">
            <a:spLocks/>
          </p:cNvSpPr>
          <p:nvPr/>
        </p:nvSpPr>
        <p:spPr>
          <a:xfrm>
            <a:off x="2820937" y="4468897"/>
            <a:ext cx="2188191"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3" name="Text Placeholder 3">
            <a:extLst>
              <a:ext uri="{FF2B5EF4-FFF2-40B4-BE49-F238E27FC236}">
                <a16:creationId xmlns:a16="http://schemas.microsoft.com/office/drawing/2014/main" id="{1118106C-DD3F-4D76-8C55-E488F52F86F9}"/>
              </a:ext>
            </a:extLst>
          </p:cNvPr>
          <p:cNvSpPr txBox="1">
            <a:spLocks/>
          </p:cNvSpPr>
          <p:nvPr/>
        </p:nvSpPr>
        <p:spPr>
          <a:xfrm>
            <a:off x="2820937" y="4470397"/>
            <a:ext cx="2188205"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98" name="Text Placeholder 3">
            <a:extLst>
              <a:ext uri="{FF2B5EF4-FFF2-40B4-BE49-F238E27FC236}">
                <a16:creationId xmlns:a16="http://schemas.microsoft.com/office/drawing/2014/main" id="{D50DBD1F-B474-4B7E-AC7F-A7E6ACDBDB75}"/>
              </a:ext>
            </a:extLst>
          </p:cNvPr>
          <p:cNvSpPr txBox="1">
            <a:spLocks/>
          </p:cNvSpPr>
          <p:nvPr/>
        </p:nvSpPr>
        <p:spPr>
          <a:xfrm>
            <a:off x="5009186"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99" name="Text Placeholder 3">
            <a:extLst>
              <a:ext uri="{FF2B5EF4-FFF2-40B4-BE49-F238E27FC236}">
                <a16:creationId xmlns:a16="http://schemas.microsoft.com/office/drawing/2014/main" id="{A47538B4-6365-4BE0-90D0-1AB22C95E4E6}"/>
              </a:ext>
            </a:extLst>
          </p:cNvPr>
          <p:cNvSpPr txBox="1">
            <a:spLocks/>
          </p:cNvSpPr>
          <p:nvPr/>
        </p:nvSpPr>
        <p:spPr>
          <a:xfrm>
            <a:off x="5009201"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0" name="Text Placeholder 3">
            <a:extLst>
              <a:ext uri="{FF2B5EF4-FFF2-40B4-BE49-F238E27FC236}">
                <a16:creationId xmlns:a16="http://schemas.microsoft.com/office/drawing/2014/main" id="{6619EF63-D896-4AF1-9069-6BADF3DA5EB8}"/>
              </a:ext>
            </a:extLst>
          </p:cNvPr>
          <p:cNvSpPr txBox="1">
            <a:spLocks/>
          </p:cNvSpPr>
          <p:nvPr/>
        </p:nvSpPr>
        <p:spPr>
          <a:xfrm>
            <a:off x="5009201"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1" name="Text Placeholder 3">
            <a:extLst>
              <a:ext uri="{FF2B5EF4-FFF2-40B4-BE49-F238E27FC236}">
                <a16:creationId xmlns:a16="http://schemas.microsoft.com/office/drawing/2014/main" id="{7F6B3849-810E-4B04-8D6D-F91936E6D530}"/>
              </a:ext>
            </a:extLst>
          </p:cNvPr>
          <p:cNvSpPr txBox="1">
            <a:spLocks/>
          </p:cNvSpPr>
          <p:nvPr/>
        </p:nvSpPr>
        <p:spPr>
          <a:xfrm>
            <a:off x="5009216"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4" name="Text Placeholder 3">
            <a:extLst>
              <a:ext uri="{FF2B5EF4-FFF2-40B4-BE49-F238E27FC236}">
                <a16:creationId xmlns:a16="http://schemas.microsoft.com/office/drawing/2014/main" id="{30DBF87B-620B-423D-B432-D413DF8BF870}"/>
              </a:ext>
            </a:extLst>
          </p:cNvPr>
          <p:cNvSpPr txBox="1">
            <a:spLocks/>
          </p:cNvSpPr>
          <p:nvPr/>
        </p:nvSpPr>
        <p:spPr>
          <a:xfrm>
            <a:off x="5009215"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5" name="Text Placeholder 3">
            <a:extLst>
              <a:ext uri="{FF2B5EF4-FFF2-40B4-BE49-F238E27FC236}">
                <a16:creationId xmlns:a16="http://schemas.microsoft.com/office/drawing/2014/main" id="{408C311D-42F4-4F65-A526-34FA0CD7FEBF}"/>
              </a:ext>
            </a:extLst>
          </p:cNvPr>
          <p:cNvSpPr txBox="1">
            <a:spLocks/>
          </p:cNvSpPr>
          <p:nvPr/>
        </p:nvSpPr>
        <p:spPr>
          <a:xfrm>
            <a:off x="5009230"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6" name="Text Placeholder 3">
            <a:extLst>
              <a:ext uri="{FF2B5EF4-FFF2-40B4-BE49-F238E27FC236}">
                <a16:creationId xmlns:a16="http://schemas.microsoft.com/office/drawing/2014/main" id="{C11618BB-469B-46B3-91CC-AC5008DB589E}"/>
              </a:ext>
            </a:extLst>
          </p:cNvPr>
          <p:cNvSpPr txBox="1">
            <a:spLocks/>
          </p:cNvSpPr>
          <p:nvPr/>
        </p:nvSpPr>
        <p:spPr>
          <a:xfrm>
            <a:off x="7186129"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7" name="Text Placeholder 3">
            <a:extLst>
              <a:ext uri="{FF2B5EF4-FFF2-40B4-BE49-F238E27FC236}">
                <a16:creationId xmlns:a16="http://schemas.microsoft.com/office/drawing/2014/main" id="{E0EEC1C4-0EA0-4C99-B97E-1567109434C0}"/>
              </a:ext>
            </a:extLst>
          </p:cNvPr>
          <p:cNvSpPr txBox="1">
            <a:spLocks/>
          </p:cNvSpPr>
          <p:nvPr/>
        </p:nvSpPr>
        <p:spPr>
          <a:xfrm>
            <a:off x="7186144"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08" name="Text Placeholder 3">
            <a:extLst>
              <a:ext uri="{FF2B5EF4-FFF2-40B4-BE49-F238E27FC236}">
                <a16:creationId xmlns:a16="http://schemas.microsoft.com/office/drawing/2014/main" id="{50644F87-E1B8-4046-B8DC-421B48FEFC8B}"/>
              </a:ext>
            </a:extLst>
          </p:cNvPr>
          <p:cNvSpPr txBox="1">
            <a:spLocks/>
          </p:cNvSpPr>
          <p:nvPr/>
        </p:nvSpPr>
        <p:spPr>
          <a:xfrm>
            <a:off x="7186144"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09" name="Text Placeholder 3">
            <a:extLst>
              <a:ext uri="{FF2B5EF4-FFF2-40B4-BE49-F238E27FC236}">
                <a16:creationId xmlns:a16="http://schemas.microsoft.com/office/drawing/2014/main" id="{0DBE58D3-2A20-40D7-B54E-676009F403DC}"/>
              </a:ext>
            </a:extLst>
          </p:cNvPr>
          <p:cNvSpPr txBox="1">
            <a:spLocks/>
          </p:cNvSpPr>
          <p:nvPr/>
        </p:nvSpPr>
        <p:spPr>
          <a:xfrm>
            <a:off x="7186159"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2" name="Text Placeholder 3">
            <a:extLst>
              <a:ext uri="{FF2B5EF4-FFF2-40B4-BE49-F238E27FC236}">
                <a16:creationId xmlns:a16="http://schemas.microsoft.com/office/drawing/2014/main" id="{538A200D-8970-48C5-B522-D83838A8EF7E}"/>
              </a:ext>
            </a:extLst>
          </p:cNvPr>
          <p:cNvSpPr txBox="1">
            <a:spLocks/>
          </p:cNvSpPr>
          <p:nvPr/>
        </p:nvSpPr>
        <p:spPr>
          <a:xfrm>
            <a:off x="7186158" y="4468897"/>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3" name="Text Placeholder 3">
            <a:extLst>
              <a:ext uri="{FF2B5EF4-FFF2-40B4-BE49-F238E27FC236}">
                <a16:creationId xmlns:a16="http://schemas.microsoft.com/office/drawing/2014/main" id="{366EFC67-5436-49C7-AE17-937F4FA91519}"/>
              </a:ext>
            </a:extLst>
          </p:cNvPr>
          <p:cNvSpPr txBox="1">
            <a:spLocks/>
          </p:cNvSpPr>
          <p:nvPr/>
        </p:nvSpPr>
        <p:spPr>
          <a:xfrm>
            <a:off x="7186173" y="447039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4" name="Text Placeholder 3">
            <a:extLst>
              <a:ext uri="{FF2B5EF4-FFF2-40B4-BE49-F238E27FC236}">
                <a16:creationId xmlns:a16="http://schemas.microsoft.com/office/drawing/2014/main" id="{3397E53C-B729-4E1E-8D89-4B847DEB6CD4}"/>
              </a:ext>
            </a:extLst>
          </p:cNvPr>
          <p:cNvSpPr txBox="1">
            <a:spLocks/>
          </p:cNvSpPr>
          <p:nvPr/>
        </p:nvSpPr>
        <p:spPr>
          <a:xfrm>
            <a:off x="9363014" y="1305551"/>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5" name="Text Placeholder 3">
            <a:extLst>
              <a:ext uri="{FF2B5EF4-FFF2-40B4-BE49-F238E27FC236}">
                <a16:creationId xmlns:a16="http://schemas.microsoft.com/office/drawing/2014/main" id="{FFC1345A-D727-4B1B-A28C-0E9AC5835B64}"/>
              </a:ext>
            </a:extLst>
          </p:cNvPr>
          <p:cNvSpPr txBox="1">
            <a:spLocks/>
          </p:cNvSpPr>
          <p:nvPr/>
        </p:nvSpPr>
        <p:spPr>
          <a:xfrm>
            <a:off x="9363029" y="1305551"/>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16" name="Text Placeholder 3">
            <a:extLst>
              <a:ext uri="{FF2B5EF4-FFF2-40B4-BE49-F238E27FC236}">
                <a16:creationId xmlns:a16="http://schemas.microsoft.com/office/drawing/2014/main" id="{741B2286-E8CC-4E62-9BD8-85DF24FDA365}"/>
              </a:ext>
            </a:extLst>
          </p:cNvPr>
          <p:cNvSpPr txBox="1">
            <a:spLocks/>
          </p:cNvSpPr>
          <p:nvPr/>
        </p:nvSpPr>
        <p:spPr>
          <a:xfrm>
            <a:off x="9363029" y="2356933"/>
            <a:ext cx="2176900" cy="665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17" name="Text Placeholder 3">
            <a:extLst>
              <a:ext uri="{FF2B5EF4-FFF2-40B4-BE49-F238E27FC236}">
                <a16:creationId xmlns:a16="http://schemas.microsoft.com/office/drawing/2014/main" id="{2C48FD43-CF9C-4D9E-A4C7-1B970EB2353D}"/>
              </a:ext>
            </a:extLst>
          </p:cNvPr>
          <p:cNvSpPr txBox="1">
            <a:spLocks/>
          </p:cNvSpPr>
          <p:nvPr/>
        </p:nvSpPr>
        <p:spPr>
          <a:xfrm>
            <a:off x="9363044" y="2358433"/>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0" name="Text Placeholder 3">
            <a:extLst>
              <a:ext uri="{FF2B5EF4-FFF2-40B4-BE49-F238E27FC236}">
                <a16:creationId xmlns:a16="http://schemas.microsoft.com/office/drawing/2014/main" id="{80AA875B-628E-4B59-B800-B2393B11A3D5}"/>
              </a:ext>
            </a:extLst>
          </p:cNvPr>
          <p:cNvSpPr txBox="1">
            <a:spLocks/>
          </p:cNvSpPr>
          <p:nvPr/>
        </p:nvSpPr>
        <p:spPr>
          <a:xfrm>
            <a:off x="2825000" y="3411877"/>
            <a:ext cx="2182448"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1" name="Text Placeholder 3">
            <a:extLst>
              <a:ext uri="{FF2B5EF4-FFF2-40B4-BE49-F238E27FC236}">
                <a16:creationId xmlns:a16="http://schemas.microsoft.com/office/drawing/2014/main" id="{AD75273E-65B9-4049-A0A3-8F7AF3B1F4F2}"/>
              </a:ext>
            </a:extLst>
          </p:cNvPr>
          <p:cNvSpPr txBox="1">
            <a:spLocks/>
          </p:cNvSpPr>
          <p:nvPr/>
        </p:nvSpPr>
        <p:spPr>
          <a:xfrm>
            <a:off x="2824153" y="3411877"/>
            <a:ext cx="218330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2" name="Text Placeholder 3">
            <a:extLst>
              <a:ext uri="{FF2B5EF4-FFF2-40B4-BE49-F238E27FC236}">
                <a16:creationId xmlns:a16="http://schemas.microsoft.com/office/drawing/2014/main" id="{9940C9E4-4991-4904-B46B-4EEE01E29D36}"/>
              </a:ext>
            </a:extLst>
          </p:cNvPr>
          <p:cNvSpPr txBox="1">
            <a:spLocks/>
          </p:cNvSpPr>
          <p:nvPr/>
        </p:nvSpPr>
        <p:spPr>
          <a:xfrm>
            <a:off x="5007535"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3" name="Text Placeholder 3">
            <a:extLst>
              <a:ext uri="{FF2B5EF4-FFF2-40B4-BE49-F238E27FC236}">
                <a16:creationId xmlns:a16="http://schemas.microsoft.com/office/drawing/2014/main" id="{0054E250-E913-4E1F-A758-F5616A9EDEB8}"/>
              </a:ext>
            </a:extLst>
          </p:cNvPr>
          <p:cNvSpPr txBox="1">
            <a:spLocks/>
          </p:cNvSpPr>
          <p:nvPr/>
        </p:nvSpPr>
        <p:spPr>
          <a:xfrm>
            <a:off x="5007550"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4" name="Text Placeholder 3">
            <a:extLst>
              <a:ext uri="{FF2B5EF4-FFF2-40B4-BE49-F238E27FC236}">
                <a16:creationId xmlns:a16="http://schemas.microsoft.com/office/drawing/2014/main" id="{A945E62C-D903-4F32-B7FE-FA8A775EA442}"/>
              </a:ext>
            </a:extLst>
          </p:cNvPr>
          <p:cNvSpPr txBox="1">
            <a:spLocks/>
          </p:cNvSpPr>
          <p:nvPr/>
        </p:nvSpPr>
        <p:spPr>
          <a:xfrm>
            <a:off x="7184478"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5" name="Text Placeholder 3">
            <a:extLst>
              <a:ext uri="{FF2B5EF4-FFF2-40B4-BE49-F238E27FC236}">
                <a16:creationId xmlns:a16="http://schemas.microsoft.com/office/drawing/2014/main" id="{660E5FB9-0AEE-44FF-86E4-AF6ADFA0F4D3}"/>
              </a:ext>
            </a:extLst>
          </p:cNvPr>
          <p:cNvSpPr txBox="1">
            <a:spLocks/>
          </p:cNvSpPr>
          <p:nvPr/>
        </p:nvSpPr>
        <p:spPr>
          <a:xfrm>
            <a:off x="7184493"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126" name="Text Placeholder 3">
            <a:extLst>
              <a:ext uri="{FF2B5EF4-FFF2-40B4-BE49-F238E27FC236}">
                <a16:creationId xmlns:a16="http://schemas.microsoft.com/office/drawing/2014/main" id="{F257A4FE-E677-4B79-AEF2-54E717890E1C}"/>
              </a:ext>
            </a:extLst>
          </p:cNvPr>
          <p:cNvSpPr txBox="1">
            <a:spLocks/>
          </p:cNvSpPr>
          <p:nvPr/>
        </p:nvSpPr>
        <p:spPr>
          <a:xfrm>
            <a:off x="9361363" y="3411877"/>
            <a:ext cx="2176900" cy="65084"/>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600" dirty="0"/>
              <a:t>DSM 5-15m</a:t>
            </a:r>
          </a:p>
        </p:txBody>
      </p:sp>
      <p:sp>
        <p:nvSpPr>
          <p:cNvPr id="127" name="Text Placeholder 3">
            <a:extLst>
              <a:ext uri="{FF2B5EF4-FFF2-40B4-BE49-F238E27FC236}">
                <a16:creationId xmlns:a16="http://schemas.microsoft.com/office/drawing/2014/main" id="{5FCB6CD3-A4DF-43A1-A008-776A50E488CA}"/>
              </a:ext>
            </a:extLst>
          </p:cNvPr>
          <p:cNvSpPr txBox="1">
            <a:spLocks/>
          </p:cNvSpPr>
          <p:nvPr/>
        </p:nvSpPr>
        <p:spPr>
          <a:xfrm>
            <a:off x="9361378" y="3411877"/>
            <a:ext cx="2176899" cy="961013"/>
          </a:xfrm>
          <a:prstGeom prst="rect">
            <a:avLst/>
          </a:prstGeom>
          <a:ln w="12700">
            <a:solidFill>
              <a:schemeClr val="tx1"/>
            </a:solidFill>
          </a:ln>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US" dirty="0"/>
          </a:p>
          <a:p>
            <a:pPr algn="ctr"/>
            <a:r>
              <a:rPr lang="en-US" dirty="0"/>
              <a:t>6h</a:t>
            </a:r>
          </a:p>
        </p:txBody>
      </p:sp>
      <p:sp>
        <p:nvSpPr>
          <p:cNvPr id="60" name="Rectangle 59">
            <a:extLst>
              <a:ext uri="{FF2B5EF4-FFF2-40B4-BE49-F238E27FC236}">
                <a16:creationId xmlns:a16="http://schemas.microsoft.com/office/drawing/2014/main" id="{4D568DD7-5F71-468F-9409-76A98352CFFD}"/>
              </a:ext>
            </a:extLst>
          </p:cNvPr>
          <p:cNvSpPr/>
          <p:nvPr/>
        </p:nvSpPr>
        <p:spPr>
          <a:xfrm>
            <a:off x="11519815" y="2390329"/>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1" name="Rectangle 60">
            <a:extLst>
              <a:ext uri="{FF2B5EF4-FFF2-40B4-BE49-F238E27FC236}">
                <a16:creationId xmlns:a16="http://schemas.microsoft.com/office/drawing/2014/main" id="{D962B1DB-3DC3-4229-8862-9734BAD75E8E}"/>
              </a:ext>
            </a:extLst>
          </p:cNvPr>
          <p:cNvSpPr/>
          <p:nvPr/>
        </p:nvSpPr>
        <p:spPr>
          <a:xfrm>
            <a:off x="11511531" y="2762903"/>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2" name="Rectangle 61">
            <a:extLst>
              <a:ext uri="{FF2B5EF4-FFF2-40B4-BE49-F238E27FC236}">
                <a16:creationId xmlns:a16="http://schemas.microsoft.com/office/drawing/2014/main" id="{325A9E90-A5F9-46CA-B30E-E3EBA9DC0710}"/>
              </a:ext>
            </a:extLst>
          </p:cNvPr>
          <p:cNvSpPr/>
          <p:nvPr/>
        </p:nvSpPr>
        <p:spPr>
          <a:xfrm>
            <a:off x="11519815" y="3095403"/>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3" name="Rectangle 62">
            <a:extLst>
              <a:ext uri="{FF2B5EF4-FFF2-40B4-BE49-F238E27FC236}">
                <a16:creationId xmlns:a16="http://schemas.microsoft.com/office/drawing/2014/main" id="{27F74821-EF30-45E0-B4C3-52E15677F25C}"/>
              </a:ext>
            </a:extLst>
          </p:cNvPr>
          <p:cNvSpPr/>
          <p:nvPr/>
        </p:nvSpPr>
        <p:spPr>
          <a:xfrm>
            <a:off x="11519815" y="3442637"/>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4" name="Rectangle 63">
            <a:extLst>
              <a:ext uri="{FF2B5EF4-FFF2-40B4-BE49-F238E27FC236}">
                <a16:creationId xmlns:a16="http://schemas.microsoft.com/office/drawing/2014/main" id="{5A409F8B-D4B4-42D8-BD56-6FCEA0A12866}"/>
              </a:ext>
            </a:extLst>
          </p:cNvPr>
          <p:cNvSpPr/>
          <p:nvPr/>
        </p:nvSpPr>
        <p:spPr>
          <a:xfrm>
            <a:off x="11511531" y="3815211"/>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5" name="Rectangle 64">
            <a:extLst>
              <a:ext uri="{FF2B5EF4-FFF2-40B4-BE49-F238E27FC236}">
                <a16:creationId xmlns:a16="http://schemas.microsoft.com/office/drawing/2014/main" id="{782DBFEC-3FD1-4181-AC98-9A9A8CC76B34}"/>
              </a:ext>
            </a:extLst>
          </p:cNvPr>
          <p:cNvSpPr/>
          <p:nvPr/>
        </p:nvSpPr>
        <p:spPr>
          <a:xfrm>
            <a:off x="11519815" y="4147711"/>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
        <p:nvSpPr>
          <p:cNvPr id="66" name="Rectangle 65">
            <a:extLst>
              <a:ext uri="{FF2B5EF4-FFF2-40B4-BE49-F238E27FC236}">
                <a16:creationId xmlns:a16="http://schemas.microsoft.com/office/drawing/2014/main" id="{C51A50CA-E2C0-4A43-9854-5D2E1A919EAD}"/>
              </a:ext>
            </a:extLst>
          </p:cNvPr>
          <p:cNvSpPr/>
          <p:nvPr/>
        </p:nvSpPr>
        <p:spPr>
          <a:xfrm>
            <a:off x="11518487" y="4463041"/>
            <a:ext cx="680469" cy="215444"/>
          </a:xfrm>
          <a:prstGeom prst="rect">
            <a:avLst/>
          </a:prstGeom>
        </p:spPr>
        <p:txBody>
          <a:bodyPr wrap="square" anchor="ctr">
            <a:spAutoFit/>
          </a:bodyPr>
          <a:lstStyle/>
          <a:p>
            <a:pPr algn="ctr"/>
            <a:r>
              <a:rPr lang="en-US" sz="800" dirty="0">
                <a:solidFill>
                  <a:schemeClr val="bg1">
                    <a:lumMod val="75000"/>
                  </a:schemeClr>
                </a:solidFill>
              </a:rPr>
              <a:t>e.g. 08</a:t>
            </a:r>
            <a:endParaRPr lang="fi-FI" sz="800" dirty="0">
              <a:solidFill>
                <a:schemeClr val="bg1">
                  <a:lumMod val="75000"/>
                </a:schemeClr>
              </a:solidFill>
            </a:endParaRPr>
          </a:p>
        </p:txBody>
      </p:sp>
      <p:sp>
        <p:nvSpPr>
          <p:cNvPr id="67" name="Rectangle 66">
            <a:extLst>
              <a:ext uri="{FF2B5EF4-FFF2-40B4-BE49-F238E27FC236}">
                <a16:creationId xmlns:a16="http://schemas.microsoft.com/office/drawing/2014/main" id="{EB073615-2802-4CD5-B3B1-BA9F3648979A}"/>
              </a:ext>
            </a:extLst>
          </p:cNvPr>
          <p:cNvSpPr/>
          <p:nvPr/>
        </p:nvSpPr>
        <p:spPr>
          <a:xfrm>
            <a:off x="11510203" y="4835615"/>
            <a:ext cx="680469" cy="215444"/>
          </a:xfrm>
          <a:prstGeom prst="rect">
            <a:avLst/>
          </a:prstGeom>
        </p:spPr>
        <p:txBody>
          <a:bodyPr wrap="square" anchor="ctr">
            <a:spAutoFit/>
          </a:bodyPr>
          <a:lstStyle/>
          <a:p>
            <a:pPr algn="ctr"/>
            <a:r>
              <a:rPr lang="en-US" sz="800" dirty="0">
                <a:solidFill>
                  <a:schemeClr val="bg1">
                    <a:lumMod val="75000"/>
                  </a:schemeClr>
                </a:solidFill>
              </a:rPr>
              <a:t>e.g. 12</a:t>
            </a:r>
            <a:endParaRPr lang="fi-FI" sz="800" dirty="0">
              <a:solidFill>
                <a:schemeClr val="bg1">
                  <a:lumMod val="75000"/>
                </a:schemeClr>
              </a:solidFill>
            </a:endParaRPr>
          </a:p>
        </p:txBody>
      </p:sp>
      <p:sp>
        <p:nvSpPr>
          <p:cNvPr id="69" name="Rectangle 68">
            <a:extLst>
              <a:ext uri="{FF2B5EF4-FFF2-40B4-BE49-F238E27FC236}">
                <a16:creationId xmlns:a16="http://schemas.microsoft.com/office/drawing/2014/main" id="{D325CDC5-5E42-4B0B-976C-6187D71E1FB0}"/>
              </a:ext>
            </a:extLst>
          </p:cNvPr>
          <p:cNvSpPr/>
          <p:nvPr/>
        </p:nvSpPr>
        <p:spPr>
          <a:xfrm>
            <a:off x="11518487" y="5168115"/>
            <a:ext cx="680469" cy="215444"/>
          </a:xfrm>
          <a:prstGeom prst="rect">
            <a:avLst/>
          </a:prstGeom>
        </p:spPr>
        <p:txBody>
          <a:bodyPr wrap="square" anchor="ctr">
            <a:spAutoFit/>
          </a:bodyPr>
          <a:lstStyle/>
          <a:p>
            <a:pPr algn="ctr"/>
            <a:r>
              <a:rPr lang="en-US" sz="800" dirty="0">
                <a:solidFill>
                  <a:schemeClr val="bg1">
                    <a:lumMod val="75000"/>
                  </a:schemeClr>
                </a:solidFill>
              </a:rPr>
              <a:t>e.g. 16</a:t>
            </a:r>
            <a:endParaRPr lang="fi-FI" sz="800" dirty="0">
              <a:solidFill>
                <a:schemeClr val="bg1">
                  <a:lumMod val="75000"/>
                </a:schemeClr>
              </a:solidFill>
            </a:endParaRPr>
          </a:p>
        </p:txBody>
      </p:sp>
    </p:spTree>
    <p:extLst>
      <p:ext uri="{BB962C8B-B14F-4D97-AF65-F5344CB8AC3E}">
        <p14:creationId xmlns:p14="http://schemas.microsoft.com/office/powerpoint/2010/main" val="1113839227"/>
      </p:ext>
    </p:extLst>
  </p:cSld>
  <p:clrMapOvr>
    <a:masterClrMapping/>
  </p:clrMapOvr>
  <p:transition spd="slow">
    <p:push dir="u"/>
  </p:transition>
</p:sld>
</file>

<file path=ppt/theme/theme1.xml><?xml version="1.0" encoding="utf-8"?>
<a:theme xmlns:a="http://schemas.openxmlformats.org/drawingml/2006/main" name="Office Theme">
  <a:themeElements>
    <a:clrScheme name="HaagaHelia">
      <a:dk1>
        <a:srgbClr val="000000"/>
      </a:dk1>
      <a:lt1>
        <a:srgbClr val="FFFFFF"/>
      </a:lt1>
      <a:dk2>
        <a:srgbClr val="0079C1"/>
      </a:dk2>
      <a:lt2>
        <a:srgbClr val="FFFFFF"/>
      </a:lt2>
      <a:accent1>
        <a:srgbClr val="00A9CC"/>
      </a:accent1>
      <a:accent2>
        <a:srgbClr val="1FAF99"/>
      </a:accent2>
      <a:accent3>
        <a:srgbClr val="8AADDB"/>
      </a:accent3>
      <a:accent4>
        <a:srgbClr val="9AC879"/>
      </a:accent4>
      <a:accent5>
        <a:srgbClr val="EA5892"/>
      </a:accent5>
      <a:accent6>
        <a:srgbClr val="FED702"/>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aaga-Helian Powerpoint-esityspohja 2019.pptx [Read-Only]" id="{C5507E11-A095-4CD3-A621-856F9D27A94F}" vid="{C66359F7-AF97-4B2D-96EF-5F5A29019C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4C55B41993A414DABB8DD07ACBA0814" ma:contentTypeVersion="1" ma:contentTypeDescription="Create a new document." ma:contentTypeScope="" ma:versionID="3ea0c22b5866975a7b271665de4056c5">
  <xsd:schema xmlns:xsd="http://www.w3.org/2001/XMLSchema" xmlns:xs="http://www.w3.org/2001/XMLSchema" xmlns:p="http://schemas.microsoft.com/office/2006/metadata/properties" xmlns:ns1="http://schemas.microsoft.com/sharepoint/v3" targetNamespace="http://schemas.microsoft.com/office/2006/metadata/properties" ma:root="true" ma:fieldsID="ef2aa9ed40e72a78c3822fc753b43e87"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5E796119-C1AC-4C3E-8B10-0A4C8141704C}">
  <ds:schemaRefs>
    <ds:schemaRef ds:uri="http://schemas.microsoft.com/sharepoint/v3/contenttype/forms"/>
  </ds:schemaRefs>
</ds:datastoreItem>
</file>

<file path=customXml/itemProps2.xml><?xml version="1.0" encoding="utf-8"?>
<ds:datastoreItem xmlns:ds="http://schemas.openxmlformats.org/officeDocument/2006/customXml" ds:itemID="{86132B7D-BA1F-44EE-B101-B22C087F72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2517F8F-6655-4B18-A7FE-A22E792F9C54}">
  <ds:schemaRefs>
    <ds:schemaRef ds:uri="http://www.w3.org/XML/1998/namespace"/>
    <ds:schemaRef ds:uri="http://schemas.microsoft.com/office/2006/documentManagement/types"/>
    <ds:schemaRef ds:uri="http://schemas.microsoft.com/office/2006/metadata/properties"/>
    <ds:schemaRef ds:uri="http://schemas.microsoft.com/sharepoint/v3"/>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blank</Template>
  <TotalTime>214</TotalTime>
  <Words>325</Words>
  <Application>Microsoft Office PowerPoint</Application>
  <PresentationFormat>Widescreen</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Tahoma</vt:lpstr>
      <vt:lpstr>Wingdings</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Välimäki Juhani</dc:creator>
  <cp:keywords/>
  <dc:description/>
  <cp:lastModifiedBy>Välimäki Juhani</cp:lastModifiedBy>
  <cp:revision>68</cp:revision>
  <cp:lastPrinted>2019-08-14T08:58:58Z</cp:lastPrinted>
  <dcterms:created xsi:type="dcterms:W3CDTF">2020-01-21T05:39:10Z</dcterms:created>
  <dcterms:modified xsi:type="dcterms:W3CDTF">2020-09-17T07:21:39Z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0x01010024C55B41993A414DABB8DD07ACBA0814</vt:lpwstr>
  </property>
</Properties>
</file>

<file path=docProps/thumbnail.jpeg>
</file>